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39" autoAdjust="0"/>
    <p:restoredTop sz="94660"/>
  </p:normalViewPr>
  <p:slideViewPr>
    <p:cSldViewPr>
      <p:cViewPr varScale="1">
        <p:scale>
          <a:sx n="86" d="100"/>
          <a:sy n="86" d="100"/>
        </p:scale>
        <p:origin x="-30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D6B1-6B96-491C-B954-F0F00FE46B0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3B88-C1F5-44B4-A973-B6B95A7A5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92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Сценарий совместной деятельности педагогов и детей подготовительной и старшей группы по формированию здорового образа жизни у детей. </a:t>
            </a:r>
            <a:br>
              <a:rPr lang="ru-RU" sz="3200" dirty="0" smtClean="0"/>
            </a:br>
            <a:r>
              <a:rPr lang="ru-RU" sz="3200" dirty="0" smtClean="0"/>
              <a:t>«Банные посиделки»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1400" dirty="0" smtClean="0"/>
              <a:t>Автор составитель:</a:t>
            </a:r>
            <a:br>
              <a:rPr lang="ru-RU" sz="1400" dirty="0" smtClean="0"/>
            </a:br>
            <a:r>
              <a:rPr lang="ru-RU" sz="1400" dirty="0" smtClean="0"/>
              <a:t>инструктор по физической культуре</a:t>
            </a:r>
            <a:br>
              <a:rPr lang="ru-RU" sz="1400" dirty="0" smtClean="0"/>
            </a:br>
            <a:r>
              <a:rPr lang="ru-RU" sz="1400" dirty="0" smtClean="0"/>
              <a:t>высшей  категории Шмакова Татьяна Ивановна</a:t>
            </a:r>
            <a:br>
              <a:rPr lang="ru-RU" sz="1400" dirty="0" smtClean="0"/>
            </a:br>
            <a:r>
              <a:rPr lang="ru-RU" sz="1400" dirty="0" smtClean="0"/>
              <a:t>МКДОУ дет.сад «берёзка»</a:t>
            </a:r>
            <a:br>
              <a:rPr lang="ru-RU" sz="1400" dirty="0" smtClean="0"/>
            </a:br>
            <a:r>
              <a:rPr lang="ru-RU" sz="1400" dirty="0" smtClean="0"/>
              <a:t>г. Каргат</a:t>
            </a:r>
            <a:br>
              <a:rPr lang="ru-RU" sz="1400" dirty="0" smtClean="0"/>
            </a:br>
            <a:r>
              <a:rPr lang="ru-RU" sz="1400" dirty="0" smtClean="0"/>
              <a:t>2016г.</a:t>
            </a:r>
            <a:endParaRPr lang="ru-RU" sz="3200" dirty="0"/>
          </a:p>
        </p:txBody>
      </p:sp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77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Бабка: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Ну – </a:t>
            </a:r>
            <a:r>
              <a:rPr lang="ru-RU" sz="1400" dirty="0" err="1" smtClean="0"/>
              <a:t>ка</a:t>
            </a:r>
            <a:r>
              <a:rPr lang="ru-RU" sz="1400" dirty="0" smtClean="0"/>
              <a:t>, дай мне это чудо!</a:t>
            </a:r>
            <a:br>
              <a:rPr lang="ru-RU" sz="1400" dirty="0" smtClean="0"/>
            </a:br>
            <a:r>
              <a:rPr lang="ru-RU" sz="1400" dirty="0" smtClean="0"/>
              <a:t>Может, я – красоткой буду!</a:t>
            </a:r>
            <a:br>
              <a:rPr lang="ru-RU" sz="1400" dirty="0" smtClean="0"/>
            </a:br>
            <a:r>
              <a:rPr lang="ru-RU" sz="1600" dirty="0" smtClean="0"/>
              <a:t>Бабка подхватив веник, убегает за декорацию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Покупайте веники.</a:t>
            </a:r>
            <a:br>
              <a:rPr lang="ru-RU" sz="1400" dirty="0" smtClean="0"/>
            </a:br>
            <a:r>
              <a:rPr lang="ru-RU" sz="1800" dirty="0" smtClean="0"/>
              <a:t>Дед: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 не пожалеете!</a:t>
            </a:r>
            <a:br>
              <a:rPr lang="ru-RU" sz="1600" dirty="0" smtClean="0"/>
            </a:br>
            <a:r>
              <a:rPr lang="ru-RU" sz="1800" dirty="0" smtClean="0"/>
              <a:t>Вместе: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Лет на двадцать сразу  с ними Вы – помолодеете!</a:t>
            </a:r>
            <a:br>
              <a:rPr lang="ru-RU" sz="16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Стоит баня на пригорке,</a:t>
            </a:r>
            <a:br>
              <a:rPr lang="ru-RU" sz="1600" dirty="0" smtClean="0"/>
            </a:br>
            <a:r>
              <a:rPr lang="ru-RU" sz="1600" dirty="0" smtClean="0"/>
              <a:t>Снова из трубы дымок.</a:t>
            </a:r>
            <a:br>
              <a:rPr lang="ru-RU" sz="1600" dirty="0" smtClean="0"/>
            </a:br>
            <a:r>
              <a:rPr lang="ru-RU" sz="1600" dirty="0" smtClean="0"/>
              <a:t>Бабка вмиг помолодела, Как уселась на полок.</a:t>
            </a:r>
            <a:br>
              <a:rPr lang="ru-RU" sz="1600" dirty="0" smtClean="0"/>
            </a:br>
            <a:r>
              <a:rPr lang="ru-RU" sz="1600" dirty="0" smtClean="0"/>
              <a:t>Париться и париться наша раскрасавица!</a:t>
            </a:r>
            <a:br>
              <a:rPr lang="ru-RU" sz="1600" dirty="0" smtClean="0"/>
            </a:br>
            <a:r>
              <a:rPr lang="ru-RU" sz="1800" dirty="0" smtClean="0"/>
              <a:t>Под русскую народную музыку из – за декорации выходит помолодевшая Бабка.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Бабка: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После бани – благодать!</a:t>
            </a:r>
            <a:br>
              <a:rPr lang="ru-RU" sz="1600" dirty="0" smtClean="0"/>
            </a:br>
            <a:r>
              <a:rPr lang="ru-RU" sz="1600" dirty="0" smtClean="0"/>
              <a:t>Красота, ни дать - ни взять!</a:t>
            </a:r>
            <a:br>
              <a:rPr lang="ru-RU" sz="1600" dirty="0" smtClean="0"/>
            </a:br>
            <a:r>
              <a:rPr lang="ru-RU" sz="1800" dirty="0" smtClean="0"/>
              <a:t>Дед: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Ай да веник – молодец!</a:t>
            </a:r>
            <a:br>
              <a:rPr lang="ru-RU" sz="1600" dirty="0" smtClean="0"/>
            </a:br>
            <a:r>
              <a:rPr lang="ru-RU" sz="1600" dirty="0" smtClean="0"/>
              <a:t>Ну хоть снова под  венец!</a:t>
            </a:r>
            <a:br>
              <a:rPr lang="ru-RU" sz="1600" dirty="0" smtClean="0"/>
            </a:br>
            <a:r>
              <a:rPr lang="ru-RU" sz="1800" dirty="0" smtClean="0"/>
              <a:t>Бабка  с Дедом исполняют танец с веником под песню </a:t>
            </a:r>
            <a:br>
              <a:rPr lang="ru-RU" sz="1800" dirty="0" smtClean="0"/>
            </a:br>
            <a:r>
              <a:rPr lang="ru-RU" sz="1800" dirty="0" smtClean="0"/>
              <a:t>«Баня»(муз. и сл. М. Евдокимова.)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3" name="Рисунок 2" descr="SAM_1534_2733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02" y="4357686"/>
            <a:ext cx="3143272" cy="2214578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635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Сказка ложь, да в ней намёк, </a:t>
            </a:r>
            <a:br>
              <a:rPr lang="ru-RU" sz="1600" dirty="0" smtClean="0"/>
            </a:br>
            <a:r>
              <a:rPr lang="ru-RU" sz="1600" dirty="0" smtClean="0"/>
              <a:t>Добрым молодцам урок!</a:t>
            </a:r>
            <a:br>
              <a:rPr lang="ru-RU" sz="1600" dirty="0" smtClean="0"/>
            </a:br>
            <a:r>
              <a:rPr lang="ru-RU" sz="1600" dirty="0" smtClean="0"/>
              <a:t>Чтоб всегда здоровым быть,</a:t>
            </a:r>
            <a:br>
              <a:rPr lang="ru-RU" sz="1600" dirty="0" smtClean="0"/>
            </a:br>
            <a:r>
              <a:rPr lang="ru-RU" sz="1600" dirty="0" smtClean="0"/>
              <a:t>Надо в баню всем ходить..</a:t>
            </a:r>
            <a:br>
              <a:rPr lang="ru-RU" sz="1600" dirty="0" smtClean="0"/>
            </a:br>
            <a:r>
              <a:rPr lang="ru-RU" sz="1600" dirty="0" smtClean="0"/>
              <a:t>И поэтому у нас</a:t>
            </a:r>
            <a:br>
              <a:rPr lang="ru-RU" sz="1600" dirty="0" smtClean="0"/>
            </a:br>
            <a:r>
              <a:rPr lang="ru-RU" sz="1600" dirty="0" smtClean="0"/>
              <a:t>Банный день для Вас Сейчас!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Соревнование.</a:t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Внимание, внимание! Приглашаю на весёлые соревнования! Разделимся на две команды, и каждая команда получит </a:t>
            </a:r>
            <a:br>
              <a:rPr lang="ru-RU" sz="1600" dirty="0" smtClean="0"/>
            </a:br>
            <a:r>
              <a:rPr lang="ru-RU" sz="1600" dirty="0" smtClean="0"/>
              <a:t>своё «банное» название. Первая команда – «Веничек берёзовый». Вторая команда – « Печки – лавочки». Судить соревнования будет наше многоуважаемое жюри.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Петрушка представляет членов жюри.</a:t>
            </a:r>
            <a:br>
              <a:rPr lang="ru-RU" sz="1800" dirty="0" smtClean="0"/>
            </a:br>
            <a:r>
              <a:rPr lang="ru-RU" sz="1800" dirty="0" smtClean="0"/>
              <a:t>Первое задание:</a:t>
            </a:r>
            <a:br>
              <a:rPr lang="ru-RU" sz="1800" dirty="0" smtClean="0"/>
            </a:br>
            <a:r>
              <a:rPr lang="ru-RU" sz="1600" dirty="0" smtClean="0"/>
              <a:t>Конец недели, банный день.</a:t>
            </a:r>
            <a:br>
              <a:rPr lang="ru-RU" sz="1600" dirty="0" smtClean="0"/>
            </a:br>
            <a:r>
              <a:rPr lang="ru-RU" sz="1600" dirty="0" smtClean="0"/>
              <a:t>Помыться в баньке нам ни лень.</a:t>
            </a:r>
            <a:br>
              <a:rPr lang="ru-RU" sz="1600" dirty="0" smtClean="0"/>
            </a:br>
            <a:r>
              <a:rPr lang="ru-RU" sz="1600" dirty="0" smtClean="0"/>
              <a:t>Нам надо баньку затопить – </a:t>
            </a:r>
            <a:br>
              <a:rPr lang="ru-RU" sz="1600" dirty="0" smtClean="0"/>
            </a:br>
            <a:r>
              <a:rPr lang="ru-RU" sz="1600" dirty="0" smtClean="0"/>
              <a:t>Пора дровишек наносить.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Проводится эстафета: каждый член команды (по очереди) приносит по полену.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SAM_1534_3556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12" y="5929322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2065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Петрушка: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 тубы идёт дымок,</a:t>
            </a:r>
            <a:br>
              <a:rPr lang="ru-RU" sz="1600" dirty="0" smtClean="0"/>
            </a:br>
            <a:r>
              <a:rPr lang="ru-RU" sz="1600" dirty="0" smtClean="0"/>
              <a:t>Значит  баня топится,</a:t>
            </a:r>
            <a:br>
              <a:rPr lang="ru-RU" sz="1600" dirty="0" smtClean="0"/>
            </a:br>
            <a:r>
              <a:rPr lang="ru-RU" sz="1600" dirty="0" smtClean="0"/>
              <a:t>Наносите – </a:t>
            </a:r>
            <a:r>
              <a:rPr lang="ru-RU" sz="1600" dirty="0" err="1" smtClean="0"/>
              <a:t>ка</a:t>
            </a:r>
            <a:r>
              <a:rPr lang="ru-RU" sz="1600" dirty="0" smtClean="0"/>
              <a:t> воды, </a:t>
            </a:r>
            <a:br>
              <a:rPr lang="ru-RU" sz="1600" dirty="0" smtClean="0"/>
            </a:br>
            <a:r>
              <a:rPr lang="ru-RU" sz="1600" dirty="0" smtClean="0"/>
              <a:t>А, потом помоемся!</a:t>
            </a:r>
            <a:br>
              <a:rPr lang="ru-RU" sz="1600" dirty="0" smtClean="0"/>
            </a:br>
            <a:r>
              <a:rPr lang="ru-RU" sz="1800" dirty="0" smtClean="0"/>
              <a:t>Проводиться эстафета:</a:t>
            </a:r>
            <a:r>
              <a:rPr lang="ru-RU" sz="1600" dirty="0" smtClean="0"/>
              <a:t> из одного большого ведра (или таза) нужно перелить воду одним стаканом в маленькое ведро, затем перенести и вылить воду во второе большое ведро.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Петрушка: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Ну – </a:t>
            </a:r>
            <a:r>
              <a:rPr lang="ru-RU" sz="1600" dirty="0" err="1" smtClean="0"/>
              <a:t>ка</a:t>
            </a:r>
            <a:r>
              <a:rPr lang="ru-RU" sz="1600" dirty="0" smtClean="0"/>
              <a:t>, вспомним – </a:t>
            </a:r>
            <a:r>
              <a:rPr lang="ru-RU" sz="1600" dirty="0" err="1" smtClean="0"/>
              <a:t>ка</a:t>
            </a:r>
            <a:r>
              <a:rPr lang="ru-RU" sz="1600" dirty="0" smtClean="0"/>
              <a:t>, друзья, что для бани надо.</a:t>
            </a:r>
            <a:br>
              <a:rPr lang="ru-RU" sz="1600" dirty="0" smtClean="0"/>
            </a:br>
            <a:r>
              <a:rPr lang="ru-RU" sz="1600" dirty="0" smtClean="0"/>
              <a:t>(Загадывает загадки на «банную» тему.)</a:t>
            </a:r>
            <a:br>
              <a:rPr lang="ru-RU" sz="1600" dirty="0" smtClean="0"/>
            </a:br>
            <a:r>
              <a:rPr lang="ru-RU" sz="1600" dirty="0" smtClean="0"/>
              <a:t>1.Полна горбушка золотых воробушек.( угли в печке.)</a:t>
            </a:r>
            <a:br>
              <a:rPr lang="ru-RU" sz="1600" dirty="0" smtClean="0"/>
            </a:br>
            <a:r>
              <a:rPr lang="ru-RU" sz="1600" dirty="0" smtClean="0"/>
              <a:t>2.Маленький, мохнатенький, всех людей перебил и царя не упустил.(веник.)</a:t>
            </a:r>
            <a:br>
              <a:rPr lang="ru-RU" sz="1600" dirty="0" smtClean="0"/>
            </a:br>
            <a:r>
              <a:rPr lang="ru-RU" sz="1600" dirty="0" smtClean="0"/>
              <a:t>3. Наша толстая Федора наедается не скоро. А затем, когда сыта, от Федоры теплота.(печь.)</a:t>
            </a:r>
            <a:br>
              <a:rPr lang="ru-RU" sz="1600" dirty="0" smtClean="0"/>
            </a:br>
            <a:r>
              <a:rPr lang="ru-RU" sz="1600" dirty="0" smtClean="0"/>
              <a:t>4. На крыше всех выше, дымом дышит (труба.)</a:t>
            </a:r>
            <a:br>
              <a:rPr lang="ru-RU" sz="1600" dirty="0" smtClean="0"/>
            </a:br>
            <a:r>
              <a:rPr lang="ru-RU" sz="1600" dirty="0" smtClean="0"/>
              <a:t>5. Я кудрявый, я мохнатый,</a:t>
            </a:r>
            <a:br>
              <a:rPr lang="ru-RU" sz="1600" dirty="0" smtClean="0"/>
            </a:br>
            <a:r>
              <a:rPr lang="ru-RU" sz="1600" dirty="0" smtClean="0"/>
              <a:t>А зимой над – каждой хатой,</a:t>
            </a:r>
            <a:br>
              <a:rPr lang="ru-RU" sz="1600" dirty="0" smtClean="0"/>
            </a:br>
            <a:r>
              <a:rPr lang="ru-RU" sz="1600" dirty="0" smtClean="0"/>
              <a:t>Над пожаром и заводом, </a:t>
            </a:r>
            <a:br>
              <a:rPr lang="ru-RU" sz="1600" dirty="0" smtClean="0"/>
            </a:br>
            <a:r>
              <a:rPr lang="ru-RU" sz="1600" dirty="0" smtClean="0"/>
              <a:t>Над костром и пароходом,</a:t>
            </a:r>
            <a:br>
              <a:rPr lang="ru-RU" sz="1600" dirty="0" smtClean="0"/>
            </a:br>
            <a:r>
              <a:rPr lang="ru-RU" sz="1600" dirty="0" smtClean="0"/>
              <a:t>Но нигде, нигде меня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Не бывает без огня.(дым.)</a:t>
            </a:r>
            <a:br>
              <a:rPr lang="ru-RU" sz="1600" dirty="0" smtClean="0"/>
            </a:br>
            <a:r>
              <a:rPr lang="ru-RU" sz="1600" dirty="0" smtClean="0"/>
              <a:t>6.Вафельное, полосатое,</a:t>
            </a:r>
            <a:br>
              <a:rPr lang="ru-RU" sz="1600" dirty="0" smtClean="0"/>
            </a:br>
            <a:r>
              <a:rPr lang="ru-RU" sz="1600" dirty="0" smtClean="0"/>
              <a:t>Гладкое и лохматое, </a:t>
            </a:r>
            <a:br>
              <a:rPr lang="ru-RU" sz="1600" dirty="0" smtClean="0"/>
            </a:br>
            <a:r>
              <a:rPr lang="ru-RU" sz="1600" dirty="0" smtClean="0"/>
              <a:t>Всегда под рукою.</a:t>
            </a:r>
            <a:br>
              <a:rPr lang="ru-RU" sz="1600" dirty="0" smtClean="0"/>
            </a:br>
            <a:r>
              <a:rPr lang="ru-RU" sz="1600" dirty="0" smtClean="0"/>
              <a:t>Что это такое? (полотенце.)</a:t>
            </a:r>
            <a:br>
              <a:rPr lang="ru-RU" sz="1600" dirty="0" smtClean="0"/>
            </a:br>
            <a:r>
              <a:rPr lang="ru-RU" sz="1600" dirty="0" smtClean="0"/>
              <a:t>7.Пузыри пускало, пеной сверху лезло –</a:t>
            </a:r>
            <a:br>
              <a:rPr lang="ru-RU" sz="1600" dirty="0" smtClean="0"/>
            </a:br>
            <a:r>
              <a:rPr lang="ru-RU" sz="1600" dirty="0" smtClean="0"/>
              <a:t>И его не стало, всё оно исчезло (мыло.)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SAM_1534_3864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0" y="2143108"/>
            <a:ext cx="2643206" cy="2143140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6184"/>
            <a:ext cx="6858000" cy="8492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Четвёртое задание.</a:t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Как добежишь до стула, сразу пошлёпай себя 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веником три раза.</a:t>
            </a:r>
            <a:br>
              <a:rPr lang="ru-RU" sz="1600" dirty="0" smtClean="0"/>
            </a:br>
            <a:r>
              <a:rPr lang="ru-RU" sz="1600" dirty="0" smtClean="0"/>
              <a:t>Знать меру нужно в этом деле –</a:t>
            </a:r>
            <a:br>
              <a:rPr lang="ru-RU" sz="1600" dirty="0" smtClean="0"/>
            </a:br>
            <a:r>
              <a:rPr lang="ru-RU" sz="1600" dirty="0" smtClean="0"/>
              <a:t>Здоровый дух в здоровом теле!</a:t>
            </a:r>
            <a:br>
              <a:rPr lang="ru-RU" sz="1600" dirty="0" smtClean="0"/>
            </a:br>
            <a:r>
              <a:rPr lang="ru-RU" sz="1800" dirty="0" smtClean="0"/>
              <a:t>Проводиться эстафета: участники команд (по очереди) бегут до стула по ребристой доске, садятся на него и три раза ударяют себя веником по спине.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Пятое задание.</a:t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br>
              <a:rPr lang="ru-RU" sz="1800" dirty="0" smtClean="0"/>
            </a:br>
            <a:r>
              <a:rPr lang="ru-RU" sz="1600" dirty="0" smtClean="0"/>
              <a:t>Ах, берёзовый наш веник</a:t>
            </a:r>
            <a:br>
              <a:rPr lang="ru-RU" sz="1600" dirty="0" smtClean="0"/>
            </a:br>
            <a:r>
              <a:rPr lang="ru-RU" sz="1600" dirty="0" smtClean="0"/>
              <a:t>Жалко ,он один у нас!</a:t>
            </a:r>
            <a:br>
              <a:rPr lang="ru-RU" sz="1600" dirty="0" smtClean="0"/>
            </a:br>
            <a:r>
              <a:rPr lang="ru-RU" sz="1600" dirty="0" smtClean="0"/>
              <a:t>Ты попарился дружок? –</a:t>
            </a:r>
            <a:br>
              <a:rPr lang="ru-RU" sz="1600" dirty="0" smtClean="0"/>
            </a:br>
            <a:r>
              <a:rPr lang="ru-RU" sz="1600" dirty="0" smtClean="0"/>
              <a:t>Передай другому в срок!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Проводиться эстафета: веник передают в колонне от первого до последнего члена команды, затем последний становиться первым.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SAM_1534_4596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2" y="2500298"/>
            <a:ext cx="2714644" cy="2214578"/>
          </a:xfrm>
          <a:prstGeom prst="rect">
            <a:avLst/>
          </a:prstGeom>
        </p:spPr>
      </p:pic>
      <p:pic>
        <p:nvPicPr>
          <p:cNvPr id="4" name="Рисунок 3" descr="SAM_1534_4904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2" y="6643702"/>
            <a:ext cx="2714644" cy="2214578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2065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Не устали париться?</a:t>
            </a:r>
            <a:br>
              <a:rPr lang="ru-RU" sz="1400" dirty="0" smtClean="0"/>
            </a:br>
            <a:r>
              <a:rPr lang="ru-RU" sz="1400" dirty="0" smtClean="0"/>
              <a:t>Баня паром славится!</a:t>
            </a:r>
            <a:br>
              <a:rPr lang="ru-RU" sz="1400" dirty="0" smtClean="0"/>
            </a:br>
            <a:r>
              <a:rPr lang="ru-RU" sz="1400" dirty="0" smtClean="0"/>
              <a:t>Посидите, отдохните,</a:t>
            </a:r>
            <a:br>
              <a:rPr lang="ru-RU" sz="1400" dirty="0" smtClean="0"/>
            </a:br>
            <a:r>
              <a:rPr lang="ru-RU" sz="1400" dirty="0" smtClean="0"/>
              <a:t>Кваску холодного  глотните.</a:t>
            </a:r>
            <a:br>
              <a:rPr lang="ru-RU" sz="1400" dirty="0" smtClean="0"/>
            </a:br>
            <a:r>
              <a:rPr lang="ru-RU" sz="1400" dirty="0" smtClean="0"/>
              <a:t>Баня парит, баня правит и общения подарит, </a:t>
            </a:r>
            <a:br>
              <a:rPr lang="ru-RU" sz="1400" dirty="0" smtClean="0"/>
            </a:br>
            <a:r>
              <a:rPr lang="ru-RU" sz="1400" dirty="0" smtClean="0"/>
              <a:t>Наше тело исцелит, душу нам развеселит!</a:t>
            </a:r>
            <a:br>
              <a:rPr lang="ru-RU" sz="1400" dirty="0" smtClean="0"/>
            </a:br>
            <a:r>
              <a:rPr lang="ru-RU" sz="1400" dirty="0" smtClean="0"/>
              <a:t>Вот и в нашей то парной – шум, веселье!</a:t>
            </a:r>
            <a:br>
              <a:rPr lang="ru-RU" sz="1400" dirty="0" smtClean="0"/>
            </a:br>
            <a:r>
              <a:rPr lang="ru-RU" sz="1400" dirty="0" smtClean="0"/>
              <a:t>Ой – </a:t>
            </a:r>
            <a:r>
              <a:rPr lang="ru-RU" sz="1400" dirty="0" err="1" smtClean="0"/>
              <a:t>ой</a:t>
            </a:r>
            <a:r>
              <a:rPr lang="ru-RU" sz="1400" dirty="0" smtClean="0"/>
              <a:t> – </a:t>
            </a:r>
            <a:r>
              <a:rPr lang="ru-RU" sz="1400" dirty="0" err="1" smtClean="0"/>
              <a:t>ой</a:t>
            </a:r>
            <a:r>
              <a:rPr lang="ru-RU" sz="1400" dirty="0" smtClean="0"/>
              <a:t>!</a:t>
            </a:r>
            <a:br>
              <a:rPr lang="ru-RU" sz="1400" dirty="0" smtClean="0"/>
            </a:br>
            <a:r>
              <a:rPr lang="ru-RU" sz="1400" dirty="0" smtClean="0"/>
              <a:t>Навострите ваши ушки!</a:t>
            </a:r>
            <a:br>
              <a:rPr lang="ru-RU" sz="1400" dirty="0" smtClean="0"/>
            </a:br>
            <a:r>
              <a:rPr lang="ru-RU" sz="1400" dirty="0" smtClean="0"/>
              <a:t>Мы споём для вас частушки!</a:t>
            </a:r>
            <a:br>
              <a:rPr lang="ru-RU" sz="1400" dirty="0" smtClean="0"/>
            </a:br>
            <a:r>
              <a:rPr lang="ru-RU" sz="1800" dirty="0" smtClean="0"/>
              <a:t>(Дети поют частушки Ю.Кима и И. </a:t>
            </a:r>
            <a:r>
              <a:rPr lang="ru-RU" sz="1800" dirty="0" err="1" smtClean="0"/>
              <a:t>Свечниковой</a:t>
            </a:r>
            <a:r>
              <a:rPr lang="ru-RU" sz="1800" dirty="0" smtClean="0"/>
              <a:t>.)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1-й ребёнок;</a:t>
            </a:r>
            <a:br>
              <a:rPr lang="ru-RU" sz="1800" dirty="0" smtClean="0"/>
            </a:br>
            <a:r>
              <a:rPr lang="ru-RU" sz="1600" dirty="0" smtClean="0"/>
              <a:t>Поглядите ой-ой-ой!</a:t>
            </a:r>
            <a:br>
              <a:rPr lang="ru-RU" sz="1600" dirty="0" smtClean="0"/>
            </a:br>
            <a:r>
              <a:rPr lang="ru-RU" sz="1600" dirty="0" smtClean="0"/>
              <a:t>В небе дым плывёт густой.</a:t>
            </a:r>
            <a:br>
              <a:rPr lang="ru-RU" sz="1600" dirty="0" smtClean="0"/>
            </a:br>
            <a:r>
              <a:rPr lang="ru-RU" sz="1600" dirty="0" smtClean="0"/>
              <a:t>По традиции народной, Баню топят в выходной!</a:t>
            </a:r>
            <a:br>
              <a:rPr lang="ru-RU" sz="1600" dirty="0" smtClean="0"/>
            </a:br>
            <a:r>
              <a:rPr lang="ru-RU" sz="1800" dirty="0" smtClean="0"/>
              <a:t>Все дети с Петрушкой.</a:t>
            </a:r>
            <a:br>
              <a:rPr lang="ru-RU" sz="1800" dirty="0" smtClean="0"/>
            </a:br>
            <a:r>
              <a:rPr lang="ru-RU" sz="1600" dirty="0" err="1" smtClean="0"/>
              <a:t>Опа</a:t>
            </a:r>
            <a:r>
              <a:rPr lang="ru-RU" sz="1600" dirty="0" smtClean="0"/>
              <a:t>! </a:t>
            </a:r>
            <a:r>
              <a:rPr lang="ru-RU" sz="1600" dirty="0" err="1" smtClean="0"/>
              <a:t>Опа</a:t>
            </a:r>
            <a:r>
              <a:rPr lang="ru-RU" sz="1600" dirty="0" smtClean="0"/>
              <a:t>! Веники да тазики!</a:t>
            </a:r>
            <a:br>
              <a:rPr lang="ru-RU" sz="1600" dirty="0" smtClean="0"/>
            </a:br>
            <a:r>
              <a:rPr lang="ru-RU" sz="1600" dirty="0" smtClean="0"/>
              <a:t>Парюсь в месяц восемь раз</a:t>
            </a:r>
            <a:br>
              <a:rPr lang="ru-RU" sz="1600" dirty="0" smtClean="0"/>
            </a:br>
            <a:r>
              <a:rPr lang="ru-RU" sz="1600" dirty="0" smtClean="0"/>
              <a:t>И ещё два разика!</a:t>
            </a:r>
            <a:br>
              <a:rPr lang="ru-RU" sz="1600" dirty="0" smtClean="0"/>
            </a:br>
            <a:r>
              <a:rPr lang="ru-RU" sz="1800" dirty="0" smtClean="0"/>
              <a:t>2-й ребёнок;</a:t>
            </a:r>
            <a:br>
              <a:rPr lang="ru-RU" sz="1800" dirty="0" smtClean="0"/>
            </a:br>
            <a:r>
              <a:rPr lang="ru-RU" sz="1600" dirty="0" smtClean="0"/>
              <a:t>Баня в гости приглашает</a:t>
            </a:r>
            <a:br>
              <a:rPr lang="ru-RU" sz="1600" dirty="0" smtClean="0"/>
            </a:br>
            <a:r>
              <a:rPr lang="ru-RU" sz="1600" dirty="0" smtClean="0"/>
              <a:t>Всех друзей попариться!</a:t>
            </a:r>
            <a:br>
              <a:rPr lang="ru-RU" sz="1600" dirty="0" smtClean="0"/>
            </a:br>
            <a:r>
              <a:rPr lang="ru-RU" sz="1600" dirty="0" smtClean="0"/>
              <a:t>Захватите с собой веник</a:t>
            </a:r>
            <a:br>
              <a:rPr lang="ru-RU" sz="1600" dirty="0" smtClean="0"/>
            </a:br>
            <a:r>
              <a:rPr lang="ru-RU" sz="1600" dirty="0" smtClean="0"/>
              <a:t>Чтобы разрумяниться!</a:t>
            </a:r>
            <a:br>
              <a:rPr lang="ru-RU" sz="1600" dirty="0" smtClean="0"/>
            </a:br>
            <a:r>
              <a:rPr lang="ru-RU" sz="1800" dirty="0" smtClean="0"/>
              <a:t>Дети повторяют припев.</a:t>
            </a:r>
            <a:br>
              <a:rPr lang="ru-RU" sz="1800" dirty="0" smtClean="0"/>
            </a:br>
            <a:r>
              <a:rPr lang="ru-RU" sz="1800" dirty="0" smtClean="0"/>
              <a:t>3-й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Истопили все дрова, </a:t>
            </a:r>
            <a:br>
              <a:rPr lang="ru-RU" sz="1600" dirty="0" smtClean="0"/>
            </a:br>
            <a:r>
              <a:rPr lang="ru-RU" sz="1600" dirty="0" smtClean="0"/>
              <a:t>Чтобы было жарко.</a:t>
            </a:r>
            <a:br>
              <a:rPr lang="ru-RU" sz="1600" dirty="0" smtClean="0"/>
            </a:br>
            <a:r>
              <a:rPr lang="ru-RU" sz="1600" dirty="0" smtClean="0"/>
              <a:t>Приходите в баню к нам</a:t>
            </a:r>
            <a:br>
              <a:rPr lang="ru-RU" sz="1600" dirty="0" smtClean="0"/>
            </a:br>
            <a:r>
              <a:rPr lang="ru-RU" sz="1600" dirty="0" smtClean="0"/>
              <a:t>Нам ведь и не жалко!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4</a:t>
            </a:r>
            <a:r>
              <a:rPr lang="ru-RU" sz="1800" dirty="0" smtClean="0"/>
              <a:t>-й ребёнок;</a:t>
            </a:r>
            <a:br>
              <a:rPr lang="ru-RU" sz="1800" dirty="0" smtClean="0"/>
            </a:br>
            <a:r>
              <a:rPr lang="ru-RU" sz="1600" dirty="0" smtClean="0"/>
              <a:t>Мы заходим в баню – ух!</a:t>
            </a:r>
            <a:br>
              <a:rPr lang="ru-RU" sz="1600" dirty="0" smtClean="0"/>
            </a:br>
            <a:r>
              <a:rPr lang="ru-RU" sz="1600" dirty="0" smtClean="0"/>
              <a:t>Перехватывает дух!</a:t>
            </a:r>
            <a:br>
              <a:rPr lang="ru-RU" sz="1600" dirty="0" smtClean="0"/>
            </a:br>
            <a:r>
              <a:rPr lang="ru-RU" sz="1600" dirty="0" smtClean="0"/>
              <a:t>Из котла повалит пар, </a:t>
            </a:r>
            <a:br>
              <a:rPr lang="ru-RU" sz="1600" dirty="0" smtClean="0"/>
            </a:br>
            <a:r>
              <a:rPr lang="ru-RU" sz="1600" dirty="0" smtClean="0"/>
              <a:t>Значит ,в бане будет жар!</a:t>
            </a:r>
            <a:br>
              <a:rPr lang="ru-RU" sz="1600" dirty="0" smtClean="0"/>
            </a:br>
            <a:r>
              <a:rPr lang="ru-RU" sz="1800" dirty="0" smtClean="0"/>
              <a:t>Дети повторяют припев.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6353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5-й </a:t>
            </a:r>
            <a:r>
              <a:rPr lang="ru-RU" sz="1600" dirty="0" smtClean="0"/>
              <a:t>ребёнок;</a:t>
            </a:r>
            <a:br>
              <a:rPr lang="ru-RU" sz="1600" dirty="0" smtClean="0"/>
            </a:br>
            <a:r>
              <a:rPr lang="ru-RU" sz="1400" dirty="0" smtClean="0"/>
              <a:t>Веник мне по пузу – шлёп,</a:t>
            </a:r>
            <a:br>
              <a:rPr lang="ru-RU" sz="1400" dirty="0" smtClean="0"/>
            </a:br>
            <a:r>
              <a:rPr lang="ru-RU" sz="1400" dirty="0" smtClean="0"/>
              <a:t>От него я к маме – скок!</a:t>
            </a:r>
            <a:br>
              <a:rPr lang="ru-RU" sz="1400" dirty="0" smtClean="0"/>
            </a:br>
            <a:r>
              <a:rPr lang="ru-RU" sz="1400" dirty="0" smtClean="0"/>
              <a:t>Пусть помоет мне бока,</a:t>
            </a:r>
            <a:br>
              <a:rPr lang="ru-RU" sz="1400" dirty="0" smtClean="0"/>
            </a:br>
            <a:r>
              <a:rPr lang="ru-RU" sz="1400" dirty="0" smtClean="0"/>
              <a:t>Я без веника пока.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Дети повторяют припев.</a:t>
            </a:r>
            <a:br>
              <a:rPr lang="ru-RU" sz="1800" dirty="0" smtClean="0"/>
            </a:br>
            <a:r>
              <a:rPr lang="ru-RU" sz="1800" dirty="0" smtClean="0"/>
              <a:t>6-й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Торопилась очень в баню,</a:t>
            </a:r>
            <a:br>
              <a:rPr lang="ru-RU" sz="1600" dirty="0" smtClean="0"/>
            </a:br>
            <a:r>
              <a:rPr lang="ru-RU" sz="1600" dirty="0" smtClean="0"/>
              <a:t>Всё с собою принесла.</a:t>
            </a:r>
            <a:br>
              <a:rPr lang="ru-RU" sz="1600" dirty="0" smtClean="0"/>
            </a:br>
            <a:r>
              <a:rPr lang="ru-RU" sz="1600" dirty="0" smtClean="0"/>
              <a:t>Истопить её забыла, </a:t>
            </a:r>
            <a:br>
              <a:rPr lang="ru-RU" sz="1600" dirty="0" smtClean="0"/>
            </a:br>
            <a:r>
              <a:rPr lang="ru-RU" sz="1600" dirty="0" smtClean="0"/>
              <a:t>Вот такие – то дела!</a:t>
            </a:r>
            <a:br>
              <a:rPr lang="ru-RU" sz="1600" dirty="0" smtClean="0"/>
            </a:br>
            <a:r>
              <a:rPr lang="ru-RU" sz="1800" dirty="0" smtClean="0"/>
              <a:t>Дети повторяют припев.</a:t>
            </a:r>
            <a:br>
              <a:rPr lang="ru-RU" sz="1800" dirty="0" smtClean="0"/>
            </a:br>
            <a:r>
              <a:rPr lang="ru-RU" sz="1800" dirty="0" smtClean="0"/>
              <a:t>7-й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бане хорошо помыться,</a:t>
            </a:r>
            <a:br>
              <a:rPr lang="ru-RU" sz="1600" dirty="0" smtClean="0"/>
            </a:br>
            <a:r>
              <a:rPr lang="ru-RU" sz="1600" dirty="0" smtClean="0"/>
              <a:t>Чтоб зимой не простудиться.</a:t>
            </a:r>
            <a:br>
              <a:rPr lang="ru-RU" sz="1600" dirty="0" smtClean="0"/>
            </a:br>
            <a:r>
              <a:rPr lang="ru-RU" sz="1600" dirty="0" smtClean="0"/>
              <a:t>Спрячу веник про запас, </a:t>
            </a:r>
            <a:br>
              <a:rPr lang="ru-RU" sz="1600" dirty="0" smtClean="0"/>
            </a:br>
            <a:r>
              <a:rPr lang="ru-RU" sz="1600" dirty="0" smtClean="0"/>
              <a:t>Приду в баню ещё раз!</a:t>
            </a:r>
            <a:br>
              <a:rPr lang="ru-RU" sz="1600" dirty="0" smtClean="0"/>
            </a:br>
            <a:r>
              <a:rPr lang="ru-RU" sz="1800" dirty="0" smtClean="0"/>
              <a:t>Дети повторяют припев.</a:t>
            </a:r>
            <a:br>
              <a:rPr lang="ru-RU" sz="1800" dirty="0" smtClean="0"/>
            </a:br>
            <a:r>
              <a:rPr lang="ru-RU" sz="1800" dirty="0" smtClean="0"/>
              <a:t>8-й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Ах вы, гости дорогие,</a:t>
            </a:r>
            <a:br>
              <a:rPr lang="ru-RU" sz="1600" dirty="0" smtClean="0"/>
            </a:br>
            <a:r>
              <a:rPr lang="ru-RU" sz="1600" dirty="0" smtClean="0"/>
              <a:t>Что под душем маяться?</a:t>
            </a:r>
            <a:br>
              <a:rPr lang="ru-RU" sz="1600" dirty="0" smtClean="0"/>
            </a:br>
            <a:r>
              <a:rPr lang="ru-RU" sz="1600" dirty="0" smtClean="0"/>
              <a:t>Приезжайте к нам скорей</a:t>
            </a:r>
            <a:br>
              <a:rPr lang="ru-RU" sz="1600" dirty="0" smtClean="0"/>
            </a:br>
            <a:r>
              <a:rPr lang="ru-RU" sz="1600" dirty="0" smtClean="0"/>
              <a:t>В баньке нашей париться!</a:t>
            </a:r>
            <a:br>
              <a:rPr lang="ru-RU" sz="1600" dirty="0" smtClean="0"/>
            </a:br>
            <a:r>
              <a:rPr lang="ru-RU" sz="1800" dirty="0" smtClean="0"/>
              <a:t>Петрушка;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Опа</a:t>
            </a:r>
            <a:r>
              <a:rPr lang="ru-RU" sz="1600" dirty="0" smtClean="0"/>
              <a:t>! </a:t>
            </a:r>
            <a:r>
              <a:rPr lang="ru-RU" sz="1600" dirty="0" err="1" smtClean="0"/>
              <a:t>Опа</a:t>
            </a:r>
            <a:r>
              <a:rPr lang="ru-RU" sz="1600" dirty="0" smtClean="0"/>
              <a:t>! Веник я запарю!</a:t>
            </a:r>
            <a:br>
              <a:rPr lang="ru-RU" sz="1600" dirty="0" smtClean="0"/>
            </a:br>
            <a:r>
              <a:rPr lang="ru-RU" sz="1600" dirty="0" smtClean="0"/>
              <a:t>Чтобы быть здоровыми,</a:t>
            </a:r>
            <a:br>
              <a:rPr lang="ru-RU" sz="1600" dirty="0" smtClean="0"/>
            </a:br>
            <a:r>
              <a:rPr lang="ru-RU" sz="1600" dirty="0" smtClean="0"/>
              <a:t>Все идите в баню!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>Шестое задание.</a:t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Отдохнули? Продолжаем!</a:t>
            </a:r>
            <a:br>
              <a:rPr lang="ru-RU" sz="1600" dirty="0" smtClean="0"/>
            </a:br>
            <a:r>
              <a:rPr lang="ru-RU" sz="1600" dirty="0" smtClean="0"/>
              <a:t>Мыться дружно начинаем!</a:t>
            </a:r>
            <a:br>
              <a:rPr lang="ru-RU" sz="1600" dirty="0" smtClean="0"/>
            </a:br>
            <a:r>
              <a:rPr lang="ru-RU" sz="1600" dirty="0" smtClean="0"/>
              <a:t>«Шоркать» спину нам не лень,</a:t>
            </a:r>
            <a:br>
              <a:rPr lang="ru-RU" sz="1600" dirty="0" smtClean="0"/>
            </a:br>
            <a:r>
              <a:rPr lang="ru-RU" sz="1600" dirty="0" smtClean="0"/>
              <a:t>Будем мыться целый день.</a:t>
            </a:r>
            <a:br>
              <a:rPr lang="ru-RU" sz="1600" dirty="0" smtClean="0"/>
            </a:br>
            <a:r>
              <a:rPr lang="ru-RU" sz="1600" dirty="0" smtClean="0"/>
              <a:t>Сядем в тазик мы, ребята,</a:t>
            </a:r>
            <a:br>
              <a:rPr lang="ru-RU" sz="1600" dirty="0" smtClean="0"/>
            </a:br>
            <a:r>
              <a:rPr lang="ru-RU" sz="1600" dirty="0" smtClean="0"/>
              <a:t>В бане нынче жарковато.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56353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>Проводится эстафета</a:t>
            </a:r>
            <a:r>
              <a:rPr lang="ru-RU" sz="1600" dirty="0" smtClean="0"/>
              <a:t>: </a:t>
            </a:r>
            <a:r>
              <a:rPr lang="ru-RU" sz="1400" dirty="0" smtClean="0"/>
              <a:t>первый ребёнок бежит, несёт тазик, ставит его и возвращается обратно; второй ребёнок бежит с ведром, выполняет имитацию переливания воды в тазик; затем бегут Бабка и Дед, садятся в тазы; третий ребёнок бежит с мылом, мылит; четвёртый бежит с мочалкой «шоркает»; пятый бежит с кувшином, обливает; шестой бежит, приносит веник и парит; седьмой прибегает и помогает встать Деду и Бабки; восьмой приносит полотенце и вытирает; девятый приносит халат, одевает; десятый поет чаем и приводит Бабку с Дедом.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>Седьмое  задание.</a:t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После бани волосы надо расчесать.</a:t>
            </a:r>
            <a:br>
              <a:rPr lang="ru-RU" sz="1400" dirty="0" smtClean="0"/>
            </a:br>
            <a:r>
              <a:rPr lang="ru-RU" sz="1400" dirty="0" smtClean="0"/>
              <a:t>Заплести косицу, с друзьями поболтать.</a:t>
            </a:r>
            <a:br>
              <a:rPr lang="ru-RU" sz="1400" dirty="0" smtClean="0"/>
            </a:br>
            <a:r>
              <a:rPr lang="ru-RU" sz="1800" dirty="0" smtClean="0"/>
              <a:t>Проводиться эстафета: </a:t>
            </a:r>
            <a:r>
              <a:rPr lang="ru-RU" sz="1400" dirty="0" smtClean="0"/>
              <a:t>один член команды добегает до определённого места, заплетает девочке косу, второй  - расплетает.</a:t>
            </a:r>
            <a:br>
              <a:rPr lang="ru-RU" sz="1400" dirty="0" smtClean="0"/>
            </a:br>
            <a:r>
              <a:rPr lang="ru-RU" sz="1800" dirty="0" smtClean="0"/>
              <a:t>После эстафеты Петрушка сидит уставший отдувается.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>Ведущая.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Ну что, Петрушка, устал?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Петрушка.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ОХ , устал напарился! Надо мне чайку попить наверное.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Ведущая.   </a:t>
            </a:r>
            <a:br>
              <a:rPr lang="ru-RU" sz="1800" dirty="0" smtClean="0"/>
            </a:br>
            <a:r>
              <a:rPr lang="ru-RU" sz="1600" dirty="0" smtClean="0"/>
              <a:t>После бани чай очень полезен, особенно травяной. </a:t>
            </a:r>
            <a:br>
              <a:rPr lang="ru-RU" sz="1600" dirty="0" smtClean="0"/>
            </a:br>
            <a:r>
              <a:rPr lang="ru-RU" sz="1600" dirty="0" smtClean="0"/>
              <a:t>Сейчас мы тебя душистым чаем напоим!</a:t>
            </a:r>
            <a:br>
              <a:rPr lang="ru-RU" sz="1600" dirty="0" smtClean="0"/>
            </a:br>
            <a:r>
              <a:rPr lang="ru-RU" sz="1600" dirty="0" smtClean="0"/>
              <a:t>По русской традиции – из самовара!</a:t>
            </a:r>
            <a:br>
              <a:rPr lang="ru-RU" sz="1600" dirty="0" smtClean="0"/>
            </a:br>
            <a:r>
              <a:rPr lang="ru-RU" sz="1600" dirty="0" smtClean="0"/>
              <a:t>Дети исполняют песню «Русский чай» (муз. и сл. А. Фролова.)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br>
              <a:rPr lang="ru-RU" sz="1800" dirty="0" smtClean="0"/>
            </a:br>
            <a:r>
              <a:rPr lang="ru-RU" sz="1600" dirty="0" smtClean="0"/>
              <a:t>Славно мы попарились и повеселились! Пора подводить итоги соревнований.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Жюри  объявляют победителей, вручают им призы.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Петрушка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Проигравших нынче нету- </a:t>
            </a:r>
            <a:br>
              <a:rPr lang="ru-RU" sz="1600" dirty="0" smtClean="0"/>
            </a:br>
            <a:r>
              <a:rPr lang="ru-RU" sz="1600" dirty="0" smtClean="0"/>
              <a:t>Все равны ведь в бане!</a:t>
            </a:r>
            <a:br>
              <a:rPr lang="ru-RU" sz="1600" dirty="0" smtClean="0"/>
            </a:br>
            <a:r>
              <a:rPr lang="ru-RU" sz="1600" dirty="0" smtClean="0"/>
              <a:t>А теперь пора на чай –</a:t>
            </a:r>
            <a:br>
              <a:rPr lang="ru-RU" sz="1600" dirty="0" smtClean="0"/>
            </a:br>
            <a:r>
              <a:rPr lang="ru-RU" sz="1600" dirty="0" smtClean="0"/>
              <a:t>Русский с пирогами!</a:t>
            </a:r>
            <a:br>
              <a:rPr lang="ru-RU" sz="1600" dirty="0" smtClean="0"/>
            </a:br>
            <a:r>
              <a:rPr lang="ru-RU" sz="1800" dirty="0" smtClean="0"/>
              <a:t>Праздник заканчивается чаепитием в группах.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Спасибо за внимание!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 spd="med" advClick="0" advTm="7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2065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Цель:</a:t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600" dirty="0" smtClean="0"/>
              <a:t>Формирование у детей дошкольного возраста мотивации навыков здорового образа жизни через традиции и ценности русской культуры в области здоровья.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>Задачи:</a:t>
            </a:r>
            <a:br>
              <a:rPr lang="ru-RU" sz="1800" dirty="0" smtClean="0"/>
            </a:br>
            <a:r>
              <a:rPr lang="ru-RU" sz="1600" dirty="0" smtClean="0"/>
              <a:t>- Сохранение и укрепление физического и психического здоровья детей;</a:t>
            </a:r>
            <a:br>
              <a:rPr lang="ru-RU" sz="1600" dirty="0" smtClean="0"/>
            </a:br>
            <a:r>
              <a:rPr lang="ru-RU" sz="1600" dirty="0" smtClean="0"/>
              <a:t>- Приобщение детей к ценностям здорового образа жизни путём сохранения истоков народной культуры и традиций;</a:t>
            </a:r>
            <a:br>
              <a:rPr lang="ru-RU" sz="1600" dirty="0" smtClean="0"/>
            </a:br>
            <a:r>
              <a:rPr lang="ru-RU" sz="1600" dirty="0" smtClean="0"/>
              <a:t>- Поиск эмоционально – привлекательных для детей форм получения информации;</a:t>
            </a:r>
            <a:br>
              <a:rPr lang="ru-RU" sz="1600" dirty="0" smtClean="0"/>
            </a:br>
            <a:r>
              <a:rPr lang="ru-RU" sz="1600" dirty="0" smtClean="0"/>
              <a:t>- Способствование развитию у детей соревновательных качеств, чувства взаимовыручки, поддержки;</a:t>
            </a:r>
            <a:br>
              <a:rPr lang="ru-RU" sz="1600" dirty="0" smtClean="0"/>
            </a:br>
            <a:r>
              <a:rPr lang="ru-RU" sz="1600" dirty="0" smtClean="0"/>
              <a:t>- дарить положительный эмоциональный настрой.</a:t>
            </a:r>
            <a:endParaRPr lang="ru-RU" sz="1600" dirty="0"/>
          </a:p>
        </p:txBody>
      </p:sp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20"/>
            <a:ext cx="6172200" cy="8286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Оформление зала;</a:t>
            </a:r>
            <a:r>
              <a:rPr lang="ru-RU" sz="1600" dirty="0" smtClean="0"/>
              <a:t> --- </a:t>
            </a:r>
            <a:r>
              <a:rPr lang="ru-RU" sz="1400" dirty="0" smtClean="0"/>
              <a:t>зал оформлен в русском стиле. На заднем плане – декорации русской бани. На стенах развешаны плакаты с пословицами о бане, веники, банные атрибуты.</a:t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Действующие лица и исполнители;</a:t>
            </a:r>
            <a:br>
              <a:rPr lang="ru-RU" sz="1600" dirty="0" smtClean="0"/>
            </a:br>
            <a:r>
              <a:rPr lang="ru-RU" sz="1600" dirty="0" smtClean="0"/>
              <a:t>Ведущая – </a:t>
            </a:r>
            <a:r>
              <a:rPr lang="ru-RU" sz="1400" dirty="0" smtClean="0"/>
              <a:t>воспитатель группы.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Петрушка – </a:t>
            </a:r>
            <a:r>
              <a:rPr lang="ru-RU" sz="1400" dirty="0" smtClean="0"/>
              <a:t>инструктор по физической культуре.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Дед и бабка - </a:t>
            </a:r>
            <a:r>
              <a:rPr lang="ru-RU" sz="1400" dirty="0" smtClean="0"/>
              <a:t>воспитатели.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Рисунок 5" descr="SAM_1534_0042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22" y="1500166"/>
            <a:ext cx="4214842" cy="2786082"/>
          </a:xfrm>
          <a:prstGeom prst="rect">
            <a:avLst/>
          </a:prstGeom>
        </p:spPr>
      </p:pic>
      <p:pic>
        <p:nvPicPr>
          <p:cNvPr id="7" name="Рисунок 6" descr="SAM_1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74" y="5572132"/>
            <a:ext cx="4000528" cy="3143272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9209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Ход деятельности.</a:t>
            </a:r>
            <a:br>
              <a:rPr lang="ru-RU" sz="1800" dirty="0" smtClean="0"/>
            </a:br>
            <a:r>
              <a:rPr lang="ru-RU" sz="1800" dirty="0" smtClean="0"/>
              <a:t>Ведущая:</a:t>
            </a:r>
            <a:br>
              <a:rPr lang="ru-RU" sz="1800" dirty="0" smtClean="0"/>
            </a:br>
            <a:r>
              <a:rPr lang="ru-RU" sz="1800" dirty="0" smtClean="0"/>
              <a:t>Здравствуйте гости дорогие! Сегодня мы приглашаем вас на посиделки. Да не простые, а банные!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В это праздничный денёк</a:t>
            </a:r>
            <a:br>
              <a:rPr lang="ru-RU" sz="1600" dirty="0" smtClean="0"/>
            </a:br>
            <a:r>
              <a:rPr lang="ru-RU" sz="1600" dirty="0" smtClean="0"/>
              <a:t>Мы вас ждём на огонёк.</a:t>
            </a:r>
            <a:br>
              <a:rPr lang="ru-RU" sz="1600" dirty="0" smtClean="0"/>
            </a:br>
            <a:r>
              <a:rPr lang="ru-RU" sz="1600" dirty="0" smtClean="0"/>
              <a:t>Баня греется давно,</a:t>
            </a:r>
            <a:br>
              <a:rPr lang="ru-RU" sz="1600" dirty="0" smtClean="0"/>
            </a:br>
            <a:r>
              <a:rPr lang="ru-RU" sz="1600" dirty="0" smtClean="0"/>
              <a:t>Да и нам  не всё равно, </a:t>
            </a:r>
            <a:br>
              <a:rPr lang="ru-RU" sz="1600" dirty="0" smtClean="0"/>
            </a:br>
            <a:r>
              <a:rPr lang="ru-RU" sz="1600" dirty="0" smtClean="0"/>
              <a:t>С кем досуг свой проводить, </a:t>
            </a:r>
            <a:br>
              <a:rPr lang="ru-RU" sz="1600" dirty="0" smtClean="0"/>
            </a:br>
            <a:r>
              <a:rPr lang="ru-RU" sz="1600" dirty="0" smtClean="0"/>
              <a:t>С кем нам в баньку ходить.</a:t>
            </a:r>
            <a:br>
              <a:rPr lang="ru-RU" sz="1600" dirty="0" smtClean="0"/>
            </a:br>
            <a:r>
              <a:rPr lang="ru-RU" sz="1600" dirty="0" smtClean="0"/>
              <a:t>Баня жаром славиться</a:t>
            </a:r>
            <a:br>
              <a:rPr lang="ru-RU" sz="1600" dirty="0" smtClean="0"/>
            </a:br>
            <a:r>
              <a:rPr lang="ru-RU" sz="1600" dirty="0" smtClean="0"/>
              <a:t>Приходи попариться!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Дети рассказывают И. </a:t>
            </a:r>
            <a:r>
              <a:rPr lang="ru-RU" sz="1800" dirty="0" err="1" smtClean="0"/>
              <a:t>Бутримовой</a:t>
            </a:r>
            <a:r>
              <a:rPr lang="ru-RU" sz="1800" dirty="0" smtClean="0"/>
              <a:t> «Русская баня»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1-й ребёнок</a:t>
            </a:r>
            <a:br>
              <a:rPr lang="ru-RU" sz="1800" dirty="0" smtClean="0"/>
            </a:br>
            <a:r>
              <a:rPr lang="ru-RU" sz="1600" dirty="0"/>
              <a:t>Р</a:t>
            </a:r>
            <a:r>
              <a:rPr lang="ru-RU" sz="1600" dirty="0" smtClean="0"/>
              <a:t>усскую баню любит народ,</a:t>
            </a:r>
            <a:br>
              <a:rPr lang="ru-RU" sz="1600" dirty="0" smtClean="0"/>
            </a:br>
            <a:r>
              <a:rPr lang="ru-RU" sz="1600" dirty="0" smtClean="0"/>
              <a:t>Русская баня силу даёт.</a:t>
            </a:r>
            <a:br>
              <a:rPr lang="ru-RU" sz="1600" dirty="0" smtClean="0"/>
            </a:br>
            <a:r>
              <a:rPr lang="ru-RU" sz="1600" dirty="0" smtClean="0"/>
              <a:t>Печку затопим, квасу плеснём,</a:t>
            </a:r>
            <a:br>
              <a:rPr lang="ru-RU" sz="1600" dirty="0" smtClean="0"/>
            </a:br>
            <a:r>
              <a:rPr lang="ru-RU" sz="1600" dirty="0" smtClean="0"/>
              <a:t>Ярким румянцем все расцветём.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2-й ребёнок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Если нахлынет в душу тоска,</a:t>
            </a:r>
            <a:br>
              <a:rPr lang="ru-RU" sz="1600" dirty="0" smtClean="0"/>
            </a:br>
            <a:r>
              <a:rPr lang="ru-RU" sz="1600" dirty="0" smtClean="0"/>
              <a:t>Баня поможет в этом всегда.</a:t>
            </a:r>
            <a:br>
              <a:rPr lang="ru-RU" sz="1600" dirty="0" smtClean="0"/>
            </a:br>
            <a:r>
              <a:rPr lang="ru-RU" sz="1600" dirty="0" smtClean="0"/>
              <a:t>Вместе с друзьями в баню иди, </a:t>
            </a:r>
            <a:br>
              <a:rPr lang="ru-RU" sz="1600" dirty="0" smtClean="0"/>
            </a:br>
            <a:r>
              <a:rPr lang="ru-RU" sz="1600" dirty="0" smtClean="0"/>
              <a:t>Сердце забьётся громче в груди.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3-й ребёнок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Тело расслабит ласковый пар.</a:t>
            </a:r>
            <a:br>
              <a:rPr lang="ru-RU" sz="1600" dirty="0" smtClean="0"/>
            </a:br>
            <a:r>
              <a:rPr lang="ru-RU" sz="1600" dirty="0" smtClean="0"/>
              <a:t>Трав ароматных терпкий отвар,</a:t>
            </a:r>
            <a:br>
              <a:rPr lang="ru-RU" sz="1600" dirty="0" smtClean="0"/>
            </a:br>
            <a:r>
              <a:rPr lang="ru-RU" sz="1600" dirty="0" smtClean="0"/>
              <a:t>Сгинут печали, радость придёт,</a:t>
            </a:r>
            <a:br>
              <a:rPr lang="ru-RU" sz="1600" dirty="0" smtClean="0"/>
            </a:br>
            <a:r>
              <a:rPr lang="ru-RU" sz="1600" dirty="0" smtClean="0"/>
              <a:t>Ведь только в бане душа отдохнёт!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/>
          </a:p>
        </p:txBody>
      </p:sp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366184"/>
            <a:ext cx="6229372" cy="856353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Дети исполняют танец с тазиками под песню «Русская баня» (муз. А. Сосновского, сл. В. </a:t>
            </a:r>
            <a:r>
              <a:rPr lang="ru-RU" sz="1600" dirty="0" err="1" smtClean="0"/>
              <a:t>Бурыгина</a:t>
            </a:r>
            <a:r>
              <a:rPr lang="ru-RU" sz="1600" dirty="0" smtClean="0"/>
              <a:t>, в исп. Л. </a:t>
            </a:r>
            <a:r>
              <a:rPr lang="ru-RU" sz="1600" dirty="0" err="1" smtClean="0"/>
              <a:t>Дютяевой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>После танца в зал под русскую народную музыку заходит Петрушка, в руках у него лоток с вениками.</a:t>
            </a:r>
            <a:br>
              <a:rPr lang="ru-RU" sz="1600" dirty="0" smtClean="0"/>
            </a:br>
            <a:r>
              <a:rPr lang="ru-RU" sz="1800" dirty="0" smtClean="0"/>
              <a:t>Петрушка:</a:t>
            </a:r>
            <a:br>
              <a:rPr lang="ru-RU" sz="1800" dirty="0" smtClean="0"/>
            </a:br>
            <a:r>
              <a:rPr lang="ru-RU" sz="1600" dirty="0" smtClean="0"/>
              <a:t>Поклон вам гости </a:t>
            </a:r>
            <a:r>
              <a:rPr lang="ru-RU" sz="1600" dirty="0"/>
              <a:t> </a:t>
            </a:r>
            <a:r>
              <a:rPr lang="ru-RU" sz="1600" dirty="0" smtClean="0"/>
              <a:t>званные, да желанные!</a:t>
            </a:r>
            <a:br>
              <a:rPr lang="ru-RU" sz="1600" dirty="0" smtClean="0"/>
            </a:br>
            <a:r>
              <a:rPr lang="ru-RU" sz="1600" dirty="0" smtClean="0"/>
              <a:t>Здравствуйте, лебёдушки!</a:t>
            </a:r>
            <a:br>
              <a:rPr lang="ru-RU" sz="1600" dirty="0" smtClean="0"/>
            </a:br>
            <a:r>
              <a:rPr lang="ru-RU" sz="1600" dirty="0" smtClean="0"/>
              <a:t>Здравствуйте, молодушки!</a:t>
            </a:r>
            <a:br>
              <a:rPr lang="ru-RU" sz="1600" dirty="0" smtClean="0"/>
            </a:br>
            <a:r>
              <a:rPr lang="ru-RU" sz="1600" dirty="0" smtClean="0"/>
              <a:t>Да ребята – удальцы, весёлые молодцы!</a:t>
            </a:r>
            <a:br>
              <a:rPr lang="ru-RU" sz="1600" dirty="0" smtClean="0"/>
            </a:br>
            <a:r>
              <a:rPr lang="ru-RU" sz="1600" dirty="0" smtClean="0"/>
              <a:t>Проходи честной народ, Петрушка продаёт</a:t>
            </a:r>
            <a:br>
              <a:rPr lang="ru-RU" sz="1600" dirty="0" smtClean="0"/>
            </a:br>
            <a:r>
              <a:rPr lang="ru-RU" sz="1600" dirty="0" smtClean="0"/>
              <a:t>Разные венички для Катеньки и Леночки.</a:t>
            </a:r>
            <a:br>
              <a:rPr lang="ru-RU" sz="1600" dirty="0" smtClean="0"/>
            </a:br>
            <a:r>
              <a:rPr lang="ru-RU" sz="1600" dirty="0" smtClean="0"/>
              <a:t>Есть веники для бани, для Миши и для Вани</a:t>
            </a:r>
            <a:br>
              <a:rPr lang="ru-RU" sz="1600" dirty="0" smtClean="0"/>
            </a:br>
            <a:r>
              <a:rPr lang="ru-RU" sz="1600" dirty="0" smtClean="0"/>
              <a:t>Свежие, пахучие, нежные и жгучие!</a:t>
            </a:r>
            <a:br>
              <a:rPr lang="ru-RU" sz="1600" dirty="0" smtClean="0"/>
            </a:br>
            <a:r>
              <a:rPr lang="ru-RU" sz="1600" dirty="0" smtClean="0"/>
              <a:t>Подходите не зевайте, венички скорее покупайте! </a:t>
            </a:r>
            <a:br>
              <a:rPr lang="ru-RU" sz="1600" dirty="0" smtClean="0"/>
            </a:br>
            <a:r>
              <a:rPr lang="ru-RU" sz="1800" dirty="0" smtClean="0"/>
              <a:t>Ведущая: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Здравствуй Петрушка, милости просим на банные посиделки! Венички продаёшь? А что это у тебя веники, какие – то странные!  Все разные совсем не банные.</a:t>
            </a:r>
            <a:br>
              <a:rPr lang="ru-RU" sz="1600" dirty="0" smtClean="0"/>
            </a:br>
            <a:r>
              <a:rPr lang="ru-RU" sz="1800" dirty="0" smtClean="0"/>
              <a:t>Петрушка: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Как это не банные?! Да мои веники самые банные в мире! Они волшебные – от всех болезней вылечивают! В этих вениках все витамины есть! Они для бани просто необходимы! </a:t>
            </a:r>
            <a:br>
              <a:rPr lang="ru-RU" sz="1600" dirty="0" smtClean="0"/>
            </a:br>
            <a:r>
              <a:rPr lang="ru-RU" sz="1600" dirty="0" smtClean="0"/>
              <a:t>Голова же в бани – веник!</a:t>
            </a:r>
            <a:br>
              <a:rPr lang="ru-RU" sz="1600" dirty="0" smtClean="0"/>
            </a:br>
            <a:r>
              <a:rPr lang="ru-RU" sz="1600" dirty="0" smtClean="0"/>
              <a:t>И проказник и затейник!</a:t>
            </a:r>
            <a:br>
              <a:rPr lang="ru-RU" sz="1600" dirty="0" smtClean="0"/>
            </a:br>
            <a:r>
              <a:rPr lang="ru-RU" sz="1600" dirty="0" smtClean="0"/>
              <a:t>Он не только кровь гоняет – наше тело исцеляет!</a:t>
            </a:r>
            <a:br>
              <a:rPr lang="ru-RU" sz="1600" dirty="0" smtClean="0"/>
            </a:br>
            <a:r>
              <a:rPr lang="ru-RU" sz="1600" dirty="0" smtClean="0"/>
              <a:t>Веник может быть дубовый и берёзовый, кленовый.</a:t>
            </a:r>
            <a:br>
              <a:rPr lang="ru-RU" sz="1600" dirty="0" smtClean="0"/>
            </a:br>
            <a:r>
              <a:rPr lang="ru-RU" sz="1600" dirty="0" smtClean="0"/>
              <a:t>Из смородины, рябины, можжевельника, калины.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Рисунок 2" descr="SAM_1534_148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8" y="428596"/>
            <a:ext cx="2976562" cy="2214578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2065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Веник в бане – козырь главный,</a:t>
            </a:r>
            <a:br>
              <a:rPr lang="ru-RU" sz="1600" dirty="0" smtClean="0"/>
            </a:br>
            <a:r>
              <a:rPr lang="ru-RU" sz="1600" dirty="0" smtClean="0"/>
              <a:t>Инструмент отличный банный,</a:t>
            </a:r>
            <a:br>
              <a:rPr lang="ru-RU" sz="1600" dirty="0" smtClean="0"/>
            </a:br>
            <a:r>
              <a:rPr lang="ru-RU" sz="1600" dirty="0" smtClean="0"/>
              <a:t>Им по телу ты пройдёшься –</a:t>
            </a:r>
            <a:br>
              <a:rPr lang="ru-RU" sz="1600" dirty="0" smtClean="0"/>
            </a:br>
            <a:r>
              <a:rPr lang="ru-RU" sz="1600" dirty="0" smtClean="0"/>
              <a:t>В раз здоровья наберёшься!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Ведущая: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Неужели твои веники такие полезные?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Петрушка: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Не верите, тогда глядите. Начинаем наш парад веников! Отряд, стройся – раз – два!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(Входят дети, каждый берёт у Петрушки по венику и рассказывает о них).</a:t>
            </a:r>
            <a:br>
              <a:rPr lang="ru-RU" sz="14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Рассказы детей о вениках.</a:t>
            </a:r>
            <a:br>
              <a:rPr lang="ru-RU" sz="1800" dirty="0" smtClean="0"/>
            </a:br>
            <a:r>
              <a:rPr lang="ru-RU" sz="1800" dirty="0" smtClean="0"/>
              <a:t>1-й ребёнок;</a:t>
            </a:r>
            <a:br>
              <a:rPr lang="ru-RU" sz="1800" dirty="0" smtClean="0"/>
            </a:br>
            <a:r>
              <a:rPr lang="ru-RU" sz="1600" dirty="0" smtClean="0"/>
              <a:t>Этот веник - дубовый. Дубовым веником лечат кожные заболевания. Его аромат понижает давление, успокаивает нервную систему.</a:t>
            </a:r>
            <a:br>
              <a:rPr lang="ru-RU" sz="1600" dirty="0" smtClean="0"/>
            </a:br>
            <a:r>
              <a:rPr lang="ru-RU" sz="1800" dirty="0" smtClean="0"/>
              <a:t>2-й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 меня веник из эвкалипта. Эвкалипт снимает головную боль, помогает при радикулите и ушибах, отбеливает кожу. Такой веник, прекрасное средство от простуды.</a:t>
            </a:r>
            <a:br>
              <a:rPr lang="ru-RU" sz="1600" dirty="0" smtClean="0"/>
            </a:br>
            <a:r>
              <a:rPr lang="ru-RU" sz="1800" dirty="0" smtClean="0"/>
              <a:t>3-й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это – веник кленовый. Кленовые веники обезболивают и заживляют раны. Отлично очищают организм от вредных веществ.</a:t>
            </a:r>
            <a:br>
              <a:rPr lang="ru-RU" sz="1600" dirty="0" smtClean="0"/>
            </a:br>
            <a:r>
              <a:rPr lang="ru-RU" sz="1800" dirty="0" smtClean="0"/>
              <a:t>4-й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держу липовый веник. В старину его называли – царским. Липа лечит кашель, ангину, успокаивает нервы, укрепляет волосы.</a:t>
            </a:r>
            <a:br>
              <a:rPr lang="ru-RU" sz="1600" dirty="0" smtClean="0"/>
            </a:br>
            <a:r>
              <a:rPr lang="ru-RU" sz="1800" dirty="0" smtClean="0"/>
              <a:t>5-й ребёнок;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вот берёзовый веник. В нём все витамины есть. Берёзовый веник в бане кости расправит, любую болезнь из тела выгонит.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Петрушка:</a:t>
            </a:r>
            <a:br>
              <a:rPr lang="ru-RU" sz="1800" dirty="0" smtClean="0"/>
            </a:br>
            <a:r>
              <a:rPr lang="ru-RU" sz="1600" dirty="0" smtClean="0"/>
              <a:t>Вот так, уважаемая!  Знайте теперь, что в бане  веник – дороже денег.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92096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Ведущая: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Вот так чудо</a:t>
            </a:r>
            <a:r>
              <a:rPr lang="ru-RU" sz="1600" dirty="0" smtClean="0"/>
              <a:t>! </a:t>
            </a:r>
            <a:r>
              <a:rPr lang="ru-RU" sz="1400" dirty="0" smtClean="0"/>
              <a:t> Петрушка, а откуда ты всё это знаешь?</a:t>
            </a:r>
            <a:br>
              <a:rPr lang="ru-RU" sz="1400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Я по миру хожу, на народ всегда гляжу. </a:t>
            </a:r>
            <a:br>
              <a:rPr lang="ru-RU" sz="1400" dirty="0" smtClean="0"/>
            </a:br>
            <a:r>
              <a:rPr lang="ru-RU" sz="1400" dirty="0" smtClean="0"/>
              <a:t>Всё всегда запоминаю и в копилку собираю! </a:t>
            </a:r>
            <a:br>
              <a:rPr lang="ru-RU" sz="1400" dirty="0" smtClean="0"/>
            </a:br>
            <a:r>
              <a:rPr lang="ru-RU" sz="1400" dirty="0" smtClean="0"/>
              <a:t> А народная мудрость – великое дело!</a:t>
            </a:r>
            <a:br>
              <a:rPr lang="ru-RU" sz="1400" dirty="0" smtClean="0"/>
            </a:br>
            <a:r>
              <a:rPr lang="ru-RU" sz="1800" dirty="0" smtClean="0"/>
              <a:t>Ведущая:</a:t>
            </a:r>
            <a:br>
              <a:rPr lang="ru-RU" sz="1800" dirty="0" smtClean="0"/>
            </a:br>
            <a:r>
              <a:rPr lang="ru-RU" sz="1400" dirty="0" smtClean="0"/>
              <a:t>И мы пословиц много знаем, в них мы баню величаем!</a:t>
            </a:r>
            <a:br>
              <a:rPr lang="ru-RU" sz="1400" dirty="0" smtClean="0"/>
            </a:br>
            <a:r>
              <a:rPr lang="ru-RU" sz="1800" dirty="0" smtClean="0"/>
              <a:t>Дети рассказывают пословицы о бане.</a:t>
            </a:r>
            <a:br>
              <a:rPr lang="ru-RU" sz="1800" dirty="0" smtClean="0"/>
            </a:br>
            <a:r>
              <a:rPr lang="ru-RU" sz="1800" dirty="0" smtClean="0"/>
              <a:t>1-й ребёнок;</a:t>
            </a:r>
            <a:br>
              <a:rPr lang="ru-RU" sz="1800" dirty="0" smtClean="0"/>
            </a:br>
            <a:r>
              <a:rPr lang="ru-RU" sz="1400" dirty="0" smtClean="0"/>
              <a:t>Баня своё дело знает – больному, да хворому здоровье возвращает.</a:t>
            </a:r>
            <a:br>
              <a:rPr lang="ru-RU" sz="1400" dirty="0" smtClean="0"/>
            </a:br>
            <a:r>
              <a:rPr lang="ru-RU" sz="1800" dirty="0" smtClean="0"/>
              <a:t>2-й ребёнок;</a:t>
            </a:r>
            <a:br>
              <a:rPr lang="ru-RU" sz="1800" dirty="0" smtClean="0"/>
            </a:br>
            <a:r>
              <a:rPr lang="ru-RU" sz="1400" dirty="0" smtClean="0"/>
              <a:t>В баню ушёл усталый, а из бани – бравый, да румяный.</a:t>
            </a:r>
            <a:br>
              <a:rPr lang="ru-RU" sz="1400" dirty="0" smtClean="0"/>
            </a:br>
            <a:r>
              <a:rPr lang="ru-RU" sz="1800" dirty="0" smtClean="0"/>
              <a:t>3-й ребёнок;</a:t>
            </a:r>
            <a:br>
              <a:rPr lang="ru-RU" sz="1800" dirty="0" smtClean="0"/>
            </a:br>
            <a:r>
              <a:rPr lang="ru-RU" sz="1400" dirty="0" smtClean="0"/>
              <a:t>В бане помылся – как вновь народился.</a:t>
            </a:r>
            <a:br>
              <a:rPr lang="ru-RU" sz="1400" dirty="0" smtClean="0"/>
            </a:br>
            <a:r>
              <a:rPr lang="ru-RU" sz="1800" dirty="0" smtClean="0"/>
              <a:t>4-й ребёнок;</a:t>
            </a:r>
            <a:br>
              <a:rPr lang="ru-RU" sz="1800" dirty="0" smtClean="0"/>
            </a:br>
            <a:r>
              <a:rPr lang="ru-RU" sz="1600" dirty="0" smtClean="0"/>
              <a:t>После банного веничка душа добреет.</a:t>
            </a:r>
            <a:br>
              <a:rPr lang="ru-RU" sz="1600" dirty="0" smtClean="0"/>
            </a:br>
            <a:r>
              <a:rPr lang="ru-RU" sz="1800" dirty="0" smtClean="0"/>
              <a:t>5-й ребёнок;</a:t>
            </a:r>
            <a:br>
              <a:rPr lang="ru-RU" sz="1800" dirty="0" smtClean="0"/>
            </a:br>
            <a:r>
              <a:rPr lang="ru-RU" sz="1600" dirty="0" smtClean="0"/>
              <a:t>Банный денёк – все хвори увалок.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</a:t>
            </a:r>
            <a:r>
              <a:rPr lang="ru-RU" sz="1800" dirty="0" smtClean="0"/>
              <a:t>Представление «Дед и Баба».</a:t>
            </a:r>
            <a:br>
              <a:rPr lang="ru-RU" sz="1800" dirty="0" smtClean="0"/>
            </a:br>
            <a:r>
              <a:rPr lang="ru-RU" sz="1800" dirty="0" smtClean="0"/>
              <a:t>Петрушка:</a:t>
            </a:r>
            <a:br>
              <a:rPr lang="ru-RU" sz="1800" dirty="0" smtClean="0"/>
            </a:br>
            <a:r>
              <a:rPr lang="ru-RU" sz="1600" dirty="0" smtClean="0"/>
              <a:t>Чтоб поднять вам настроение.</a:t>
            </a:r>
            <a:br>
              <a:rPr lang="ru-RU" sz="1600" dirty="0" smtClean="0"/>
            </a:br>
            <a:r>
              <a:rPr lang="ru-RU" sz="1600" dirty="0" smtClean="0"/>
              <a:t>Я, устрою представление!</a:t>
            </a:r>
            <a:br>
              <a:rPr lang="ru-RU" sz="1600" dirty="0" smtClean="0"/>
            </a:br>
            <a:r>
              <a:rPr lang="ru-RU" sz="1600" dirty="0" smtClean="0"/>
              <a:t>Летит время, век уходит, Русь меняется опять.</a:t>
            </a:r>
            <a:br>
              <a:rPr lang="ru-RU" sz="1600" dirty="0" smtClean="0"/>
            </a:br>
            <a:r>
              <a:rPr lang="ru-RU" sz="1600" dirty="0" smtClean="0"/>
              <a:t>Только баня остаётся, баню будем величать!</a:t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SAM_1534_0758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04" y="642910"/>
            <a:ext cx="2928958" cy="2214578"/>
          </a:xfrm>
          <a:prstGeom prst="rect">
            <a:avLst/>
          </a:prstGeom>
        </p:spPr>
      </p:pic>
      <p:pic>
        <p:nvPicPr>
          <p:cNvPr id="4" name="Рисунок 3" descr="SAM_1534_0619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42910"/>
            <a:ext cx="3143272" cy="2214578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4922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Баня парит, баня правит, наша баня всё поправит.</a:t>
            </a:r>
            <a:br>
              <a:rPr lang="ru-RU" sz="1600" dirty="0" smtClean="0"/>
            </a:br>
            <a:r>
              <a:rPr lang="ru-RU" sz="1600" dirty="0" smtClean="0"/>
              <a:t>Смыть усталость, пыль и пот в баню тянется народ.</a:t>
            </a:r>
            <a:br>
              <a:rPr lang="ru-RU" sz="1600" dirty="0" smtClean="0"/>
            </a:br>
            <a:r>
              <a:rPr lang="ru-RU" sz="1600" dirty="0" smtClean="0"/>
              <a:t>Кого надо – выпарит, а не надо - выгонит.</a:t>
            </a:r>
            <a:br>
              <a:rPr lang="ru-RU" sz="1600" dirty="0" smtClean="0"/>
            </a:br>
            <a:r>
              <a:rPr lang="ru-RU" sz="1600" dirty="0" smtClean="0"/>
              <a:t>Это присказка – не сказка, сказка будет впереди</a:t>
            </a:r>
            <a:br>
              <a:rPr lang="ru-RU" sz="1600" dirty="0" smtClean="0"/>
            </a:br>
            <a:r>
              <a:rPr lang="ru-RU" sz="1600" dirty="0" smtClean="0"/>
              <a:t>Только слушай, да гляди.</a:t>
            </a:r>
            <a:br>
              <a:rPr lang="ru-RU" sz="16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smtClean="0"/>
              <a:t>Под русскую народную музыку входят сгорбленный Дед с веником и Бабкой.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по миру колесил, много пар лаптей сносил.</a:t>
            </a:r>
            <a:br>
              <a:rPr lang="ru-RU" sz="1600" dirty="0" smtClean="0"/>
            </a:br>
            <a:r>
              <a:rPr lang="ru-RU" sz="1600" dirty="0" smtClean="0"/>
              <a:t>Ну а в этой деревеньке отдохнуть чуток решил.</a:t>
            </a:r>
            <a:br>
              <a:rPr lang="ru-RU" sz="1600" dirty="0" smtClean="0"/>
            </a:br>
            <a:r>
              <a:rPr lang="ru-RU" sz="1600" dirty="0" smtClean="0"/>
              <a:t>Гляжу – домик на горе стоит, из трубы дымок валит.</a:t>
            </a:r>
            <a:br>
              <a:rPr lang="ru-RU" sz="1600" dirty="0" smtClean="0"/>
            </a:br>
            <a:r>
              <a:rPr lang="ru-RU" sz="1600" dirty="0" smtClean="0"/>
              <a:t>Старый Дед в субботний день баньку истопить решил</a:t>
            </a:r>
            <a:br>
              <a:rPr lang="ru-RU" sz="1600" dirty="0" smtClean="0"/>
            </a:br>
            <a:r>
              <a:rPr lang="ru-RU" sz="1600" dirty="0" smtClean="0"/>
              <a:t>Веник Дед сломал большой, будет париться с душой!</a:t>
            </a:r>
            <a:br>
              <a:rPr lang="ru-RU" sz="1600" dirty="0" smtClean="0"/>
            </a:br>
            <a:r>
              <a:rPr lang="ru-RU" sz="1800" dirty="0" smtClean="0"/>
              <a:t>Дед: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Леса берегу красу!</a:t>
            </a:r>
            <a:br>
              <a:rPr lang="ru-RU" sz="1600" dirty="0" smtClean="0"/>
            </a:br>
            <a:r>
              <a:rPr lang="ru-RU" sz="1600" dirty="0" smtClean="0"/>
              <a:t>Я, на вырубке в лесу</a:t>
            </a:r>
            <a:br>
              <a:rPr lang="ru-RU" sz="1600" dirty="0" smtClean="0"/>
            </a:br>
            <a:r>
              <a:rPr lang="ru-RU" sz="1600" dirty="0" smtClean="0"/>
              <a:t>Наломал охапок пять-</a:t>
            </a:r>
            <a:br>
              <a:rPr lang="ru-RU" sz="1600" dirty="0" smtClean="0"/>
            </a:br>
            <a:r>
              <a:rPr lang="ru-RU" sz="1600" dirty="0" smtClean="0"/>
              <a:t>Будет в бане чем махать.</a:t>
            </a:r>
            <a:br>
              <a:rPr lang="ru-RU" sz="1600" dirty="0" smtClean="0"/>
            </a:br>
            <a:r>
              <a:rPr lang="ru-RU" sz="1800" dirty="0" smtClean="0"/>
              <a:t>Бабка: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Отправляю в баню Деда,</a:t>
            </a:r>
            <a:br>
              <a:rPr lang="ru-RU" sz="1600" dirty="0" smtClean="0"/>
            </a:br>
            <a:r>
              <a:rPr lang="ru-RU" sz="1600" dirty="0" smtClean="0"/>
              <a:t>Баня топиться с обеда.</a:t>
            </a:r>
            <a:br>
              <a:rPr lang="ru-RU" sz="1600" dirty="0" smtClean="0"/>
            </a:br>
            <a:r>
              <a:rPr lang="ru-RU" sz="1600" dirty="0" smtClean="0"/>
              <a:t>Парься лучше дорогой,  </a:t>
            </a:r>
            <a:br>
              <a:rPr lang="ru-RU" sz="1600" dirty="0" smtClean="0"/>
            </a:br>
            <a:r>
              <a:rPr lang="ru-RU" sz="1600" dirty="0" smtClean="0"/>
              <a:t>Будешь вечно молодой!</a:t>
            </a:r>
            <a:br>
              <a:rPr lang="ru-RU" sz="1600" dirty="0" smtClean="0"/>
            </a:br>
            <a:r>
              <a:rPr lang="ru-RU" sz="1800" dirty="0" smtClean="0"/>
              <a:t>Дед уходит с веником за декорацию.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400" dirty="0"/>
          </a:p>
        </p:txBody>
      </p:sp>
      <p:pic>
        <p:nvPicPr>
          <p:cNvPr id="4" name="Рисунок 3" descr="SAM_1534_1993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4" y="2357422"/>
            <a:ext cx="3143272" cy="2214578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6349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Петрушка: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Баня – чудо, баня – свет!</a:t>
            </a:r>
            <a:br>
              <a:rPr lang="ru-RU" sz="1600" dirty="0" smtClean="0"/>
            </a:br>
            <a:r>
              <a:rPr lang="ru-RU" sz="1600" dirty="0" smtClean="0"/>
              <a:t>Ароматов трав – букет!</a:t>
            </a:r>
            <a:br>
              <a:rPr lang="ru-RU" sz="1600" dirty="0" smtClean="0"/>
            </a:br>
            <a:r>
              <a:rPr lang="ru-RU" sz="1600" dirty="0" smtClean="0"/>
              <a:t>В бане сразу же добреешь</a:t>
            </a:r>
            <a:br>
              <a:rPr lang="ru-RU" sz="1600" dirty="0" smtClean="0"/>
            </a:br>
            <a:r>
              <a:rPr lang="ru-RU" sz="1600" dirty="0" smtClean="0"/>
              <a:t>И как будто молодеешь!</a:t>
            </a:r>
            <a:br>
              <a:rPr lang="ru-RU" sz="1600" dirty="0" smtClean="0"/>
            </a:br>
            <a:r>
              <a:rPr lang="ru-RU" sz="1600" dirty="0" smtClean="0"/>
              <a:t>Долго дедушка пыхтел,</a:t>
            </a:r>
            <a:br>
              <a:rPr lang="ru-RU" sz="1600" dirty="0" smtClean="0"/>
            </a:br>
            <a:r>
              <a:rPr lang="ru-RU" sz="1600" dirty="0" smtClean="0"/>
              <a:t>Выходить он не хотел!</a:t>
            </a:r>
            <a:br>
              <a:rPr lang="ru-RU" sz="1600" dirty="0" smtClean="0"/>
            </a:br>
            <a:r>
              <a:rPr lang="ru-RU" sz="1600" dirty="0" smtClean="0"/>
              <a:t>Так прошёл один часок,</a:t>
            </a:r>
            <a:br>
              <a:rPr lang="ru-RU" sz="1600" dirty="0" smtClean="0"/>
            </a:br>
            <a:r>
              <a:rPr lang="ru-RU" sz="1600" dirty="0" smtClean="0"/>
              <a:t>Перестал валить дымок.</a:t>
            </a:r>
            <a:br>
              <a:rPr lang="ru-RU" sz="1600" dirty="0" smtClean="0"/>
            </a:br>
            <a:r>
              <a:rPr lang="ru-RU" sz="1600" dirty="0" smtClean="0"/>
              <a:t>Смотрит бабка перед ней</a:t>
            </a:r>
            <a:br>
              <a:rPr lang="ru-RU" sz="1600" dirty="0" smtClean="0"/>
            </a:br>
            <a:r>
              <a:rPr lang="ru-RU" sz="1600" dirty="0" smtClean="0"/>
              <a:t>Королевич  </a:t>
            </a:r>
            <a:r>
              <a:rPr lang="ru-RU" sz="1600" dirty="0" err="1" smtClean="0"/>
              <a:t>Елисей</a:t>
            </a:r>
            <a:r>
              <a:rPr lang="ru-RU" sz="1600" dirty="0" smtClean="0"/>
              <a:t>!</a:t>
            </a:r>
            <a:br>
              <a:rPr lang="ru-RU" sz="1600" dirty="0" smtClean="0"/>
            </a:br>
            <a:r>
              <a:rPr lang="ru-RU" sz="1800" dirty="0" smtClean="0"/>
              <a:t>Под русскую народную музыку из – за декорации выходит помолодевший Дед.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Бабка: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Где мой Дед? Скажи на милость!</a:t>
            </a:r>
            <a:br>
              <a:rPr lang="ru-RU" sz="1600" dirty="0" smtClean="0"/>
            </a:br>
            <a:r>
              <a:rPr lang="ru-RU" sz="1600" dirty="0" smtClean="0"/>
              <a:t>Что со старым приключилось?</a:t>
            </a:r>
            <a:br>
              <a:rPr lang="ru-RU" sz="1600" dirty="0" smtClean="0"/>
            </a:br>
            <a:r>
              <a:rPr lang="ru-RU" sz="1800" dirty="0" smtClean="0"/>
              <a:t>Дед: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Ты Старуха, глаз раскрой:</a:t>
            </a:r>
            <a:br>
              <a:rPr lang="ru-RU" sz="1600" dirty="0" smtClean="0"/>
            </a:br>
            <a:r>
              <a:rPr lang="ru-RU" sz="1600" dirty="0" smtClean="0"/>
              <a:t>Пред тобой же Дед родной!</a:t>
            </a:r>
            <a:br>
              <a:rPr lang="ru-RU" sz="1600" dirty="0" smtClean="0"/>
            </a:br>
            <a:r>
              <a:rPr lang="ru-RU" sz="1600" dirty="0" smtClean="0"/>
              <a:t>Здесь во всём, он виноват!</a:t>
            </a:r>
            <a:br>
              <a:rPr lang="ru-RU" sz="1600" dirty="0" smtClean="0"/>
            </a:br>
            <a:r>
              <a:rPr lang="ru-RU" sz="1800" dirty="0" smtClean="0"/>
              <a:t>(Показывает веник)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3" name="Рисунок 2" descr="SAM_1534_2393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02" y="3714744"/>
            <a:ext cx="3214710" cy="2571768"/>
          </a:xfrm>
          <a:prstGeom prst="rect">
            <a:avLst/>
          </a:prstGeom>
        </p:spPr>
      </p:pic>
    </p:spTree>
  </p:cSld>
  <p:clrMapOvr>
    <a:masterClrMapping/>
  </p:clrMapOvr>
  <p:transition advTm="7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Сценарий совместной деятельности педагогов и детей подготовительной и старшей группы по формированию здорового образа жизни у детей.  «Банные посиделки»  Автор составитель: инструктор по физической культуре высшей  категории Шмакова Татьяна Ивановна МКДОУ дет.сад «берёзка» г. Каргат 2016г.</vt:lpstr>
      <vt:lpstr>Цель: - Формирование у детей дошкольного возраста мотивации навыков здорового образа жизни через традиции и ценности русской культуры в области здоровья.  Задачи: - Сохранение и укрепление физического и психического здоровья детей; - Приобщение детей к ценностям здорового образа жизни путём сохранения истоков народной культуры и традиций; - Поиск эмоционально – привлекательных для детей форм получения информации; - Способствование развитию у детей соревновательных качеств, чувства взаимовыручки, поддержки; - дарить положительный эмоциональный настрой.</vt:lpstr>
      <vt:lpstr>Оформление зала; --- зал оформлен в русском стиле. На заднем плане – декорации русской бани. На стенах развешаны плакаты с пословицами о бане, веники, банные атрибуты.              Действующие лица и исполнители; Ведущая – воспитатель группы. Петрушка – инструктор по физической культуре. Дед и бабка - воспитатели.            </vt:lpstr>
      <vt:lpstr>Ход деятельности. Ведущая: Здравствуйте гости дорогие! Сегодня мы приглашаем вас на посиделки. Да не простые, а банные!  В это праздничный денёк Мы вас ждём на огонёк. Баня греется давно, Да и нам  не всё равно,  С кем досуг свой проводить,  С кем нам в баньку ходить. Баня жаром славиться Приходи попариться!  Дети рассказывают И. Бутримовой «Русская баня»  1-й ребёнок Русскую баню любит народ, Русская баня силу даёт. Печку затопим, квасу плеснём, Ярким румянцем все расцветём.  2-й ребёнок  Если нахлынет в душу тоска, Баня поможет в этом всегда. Вместе с друзьями в баню иди,  Сердце забьётся громче в груди.  3-й ребёнок Тело расслабит ласковый пар. Трав ароматных терпкий отвар, Сгинут печали, радость придёт, Ведь только в бане душа отдохнёт!  </vt:lpstr>
      <vt:lpstr>                                Дети исполняют танец с тазиками под песню «Русская баня» (муз. А. Сосновского, сл. В. Бурыгина, в исп. Л. Дютяевой) После танца в зал под русскую народную музыку заходит Петрушка, в руках у него лоток с вениками. Петрушка: Поклон вам гости  званные, да желанные! Здравствуйте, лебёдушки! Здравствуйте, молодушки! Да ребята – удальцы, весёлые молодцы! Проходи честной народ, Петрушка продаёт Разные венички для Катеньки и Леночки. Есть веники для бани, для Миши и для Вани Свежие, пахучие, нежные и жгучие! Подходите не зевайте, венички скорее покупайте!  Ведущая: Здравствуй Петрушка, милости просим на банные посиделки! Венички продаёшь? А что это у тебя веники, какие – то странные!  Все разные совсем не банные. Петрушка: Как это не банные?! Да мои веники самые банные в мире! Они волшебные – от всех болезней вылечивают! В этих вениках все витамины есть! Они для бани просто необходимы!  Голова же в бани – веник! И проказник и затейник! Он не только кровь гоняет – наше тело исцеляет! Веник может быть дубовый и берёзовый, кленовый. Из смородины, рябины, можжевельника, калины.                       </vt:lpstr>
      <vt:lpstr>       Веник в бане – козырь главный, Инструмент отличный банный, Им по телу ты пройдёшься – В раз здоровья наберёшься!  Ведущая:  Неужели твои веники такие полезные?  Петрушка:  Не верите, тогда глядите. Начинаем наш парад веников! Отряд, стройся – раз – два!  (Входят дети, каждый берёт у Петрушки по венику и рассказывает о них).  Рассказы детей о вениках. 1-й ребёнок; Этот веник - дубовый. Дубовым веником лечат кожные заболевания. Его аромат понижает давление, успокаивает нервную систему. 2-й ребёнок; У меня веник из эвкалипта. Эвкалипт снимает головную боль, помогает при радикулите и ушибах, отбеливает кожу. Такой веник, прекрасное средство от простуды. 3-й ребёнок; А это – веник кленовый. Кленовые веники обезболивают и заживляют раны. Отлично очищают организм от вредных веществ. 4-й ребёнок; Я держу липовый веник. В старину его называли – царским. Липа лечит кашель, ангину, успокаивает нервы, укрепляет волосы. 5-й ребёнок; А вот берёзовый веник. В нём все витамины есть. Берёзовый веник в бане кости расправит, любую болезнь из тела выгонит.   Петрушка: Вот так, уважаемая!  Знайте теперь, что в бане  веник – дороже денег.      </vt:lpstr>
      <vt:lpstr>                                     Ведущая: Вот так чудо!  Петрушка, а откуда ты всё это знаешь? Петрушка: Я по миру хожу, на народ всегда гляжу.  Всё всегда запоминаю и в копилку собираю!   А народная мудрость – великое дело! Ведущая: И мы пословиц много знаем, в них мы баню величаем! Дети рассказывают пословицы о бане. 1-й ребёнок; Баня своё дело знает – больному, да хворому здоровье возвращает. 2-й ребёнок; В баню ушёл усталый, а из бани – бравый, да румяный. 3-й ребёнок; В бане помылся – как вновь народился. 4-й ребёнок; После банного веничка душа добреет. 5-й ребёнок; Банный денёк – все хвори увалок.                                                       Представление «Дед и Баба». Петрушка: Чтоб поднять вам настроение. Я, устрою представление! Летит время, век уходит, Русь меняется опять. Только баня остаётся, баню будем величать!                         </vt:lpstr>
      <vt:lpstr>                                                                   Баня парит, баня правит, наша баня всё поправит. Смыть усталость, пыль и пот в баню тянется народ. Кого надо – выпарит, а не надо - выгонит. Это присказка – не сказка, сказка будет впереди Только слушай, да гляди.  Под русскую народную музыку входят сгорбленный Дед с веником и Бабкой.            Петрушка: Я по миру колесил, много пар лаптей сносил. Ну а в этой деревеньке отдохнуть чуток решил. Гляжу – домик на горе стоит, из трубы дымок валит. Старый Дед в субботний день баньку истопить решил Веник Дед сломал большой, будет париться с душой! Дед: Леса берегу красу! Я, на вырубке в лесу Наломал охапок пять- Будет в бане чем махать. Бабка: Отправляю в баню Деда, Баня топиться с обеда. Парься лучше дорогой,   Будешь вечно молодой! Дед уходит с веником за декорацию.                                                               </vt:lpstr>
      <vt:lpstr>          Петрушка: Баня – чудо, баня – свет! Ароматов трав – букет! В бане сразу же добреешь И как будто молодеешь! Долго дедушка пыхтел, Выходить он не хотел! Так прошёл один часок, Перестал валить дымок. Смотрит бабка перед ней Королевич  Елисей! Под русскую народную музыку из – за декорации выходит помолодевший Дед.      Бабка: Где мой Дед? Скажи на милость! Что со старым приключилось? Дед: Ты Старуха, глаз раскрой: Пред тобой же Дед родной! Здесь во всём, он виноват! (Показывает веник)                          </vt:lpstr>
      <vt:lpstr>         Бабка: Ну – ка, дай мне это чудо! Может, я – красоткой буду! Бабка подхватив веник, убегает за декорацию. Петрушка: Покупайте веники. Дед: Вы не пожалеете! Вместе: Лет на двадцать сразу  с ними Вы – помолодеете! Петрушка: Стоит баня на пригорке, Снова из трубы дымок. Бабка вмиг помолодела, Как уселась на полок. Париться и париться наша раскрасавица! Под русскую народную музыку из – за декорации выходит помолодевшая Бабка.          Бабка: После бани – благодать! Красота, ни дать - ни взять! Дед: Ай да веник – молодец! Ну хоть снова под  венец! Бабка  с Дедом исполняют танец с веником под песню  «Баня»(муз. и сл. М. Евдокимова.)                      </vt:lpstr>
      <vt:lpstr>      Петрушка: Сказка ложь, да в ней намёк,  Добрым молодцам урок! Чтоб всегда здоровым быть, Надо в баню всем ходить.. И поэтому у нас Банный день для Вас Сейчас!  Соревнование. Петрушка: Внимание, внимание! Приглашаю на весёлые соревнования! Разделимся на две команды, и каждая команда получит  своё «банное» название. Первая команда – «Веничек берёзовый». Вторая команда – « Печки – лавочки». Судить соревнования будет наше многоуважаемое жюри.  Петрушка представляет членов жюри. Первое задание: Конец недели, банный день. Помыться в баньке нам ни лень. Нам надо баньку затопить –  Пора дровишек наносить. Проводится эстафета: каждый член команды (по очереди) приносит по полену.                   </vt:lpstr>
      <vt:lpstr>                                                       Петрушка:  Из тубы идёт дымок, Значит  баня топится, Наносите – ка воды,  А, потом помоемся! Проводиться эстафета: из одного большого ведра (или таза) нужно перелить воду одним стаканом в маленькое ведро, затем перенести и вылить воду во второе большое ведро.            Петрушка:  Ну – ка, вспомним – ка, друзья, что для бани надо. (Загадывает загадки на «банную» тему.) 1.Полна горбушка золотых воробушек.( угли в печке.) 2.Маленький, мохнатенький, всех людей перебил и царя не упустил.(веник.) 3. Наша толстая Федора наедается не скоро. А затем, когда сыта, от Федоры теплота.(печь.) 4. На крыше всех выше, дымом дышит (труба.) 5. Я кудрявый, я мохнатый, А зимой над – каждой хатой, Над пожаром и заводом,  Над костром и пароходом, Но нигде, нигде меня  Не бывает без огня.(дым.) 6.Вафельное, полосатое, Гладкое и лохматое,  Всегда под рукою. Что это такое? (полотенце.) 7.Пузыри пускало, пеной сверху лезло – И его не стало, всё оно исчезло (мыло.)                                                        </vt:lpstr>
      <vt:lpstr>         Четвёртое задание. Петрушка: Как добежишь до стула, сразу пошлёпай себя  веником три раза. Знать меру нужно в этом деле – Здоровый дух в здоровом теле! Проводиться эстафета: участники команд (по очереди) бегут до стула по ребристой доске, садятся на него и три раза ударяют себя веником по спине.          Пятое задание. Петрушка: Ах, берёзовый наш веник Жалко ,он один у нас! Ты попарился дружок? – Передай другому в срок! Проводиться эстафета: веник передают в колонне от первого до последнего члена команды, затем последний становиться первым.                              </vt:lpstr>
      <vt:lpstr>                Петрушка: Не устали париться? Баня паром славится! Посидите, отдохните, Кваску холодного  глотните. Баня парит, баня правит и общения подарит,  Наше тело исцелит, душу нам развеселит! Вот и в нашей то парной – шум, веселье! Ой – ой – ой! Навострите ваши ушки! Мы споём для вас частушки! (Дети поют частушки Ю.Кима и И. Свечниковой.) 1-й ребёнок; Поглядите ой-ой-ой! В небе дым плывёт густой. По традиции народной, Баню топят в выходной! Все дети с Петрушкой. Опа! Опа! Веники да тазики! Парюсь в месяц восемь раз И ещё два разика! 2-й ребёнок; Баня в гости приглашает Всех друзей попариться! Захватите с собой веник Чтобы разрумяниться! Дети повторяют припев. 3-й ребёнок; Истопили все дрова,  Чтобы было жарко. Приходите в баню к нам Нам ведь и не жалко! 4-й ребёнок; Мы заходим в баню – ух! Перехватывает дух! Из котла повалит пар,  Значит ,в бане будет жар! Дети повторяют припев.                </vt:lpstr>
      <vt:lpstr>                  5-й ребёнок; Веник мне по пузу – шлёп, От него я к маме – скок! Пусть помоет мне бока, Я без веника пока. Дети повторяют припев. 6-й ребёнок; Торопилась очень в баню, Всё с собою принесла. Истопить её забыла,  Вот такие – то дела! Дети повторяют припев. 7-й ребёнок; В бане хорошо помыться, Чтоб зимой не простудиться. Спрячу веник про запас,  Приду в баню ещё раз! Дети повторяют припев. 8-й ребёнок; Ах вы, гости дорогие, Что под душем маяться? Приезжайте к нам скорей В баньке нашей париться! Петрушка; Опа! Опа! Веник я запарю! Чтобы быть здоровыми, Все идите в баню!  Шестое задание. Петрушка: Отдохнули? Продолжаем! Мыться дружно начинаем! «Шоркать» спину нам не лень, Будем мыться целый день. Сядем в тазик мы, ребята, В бане нынче жарковато.                    </vt:lpstr>
      <vt:lpstr>                             Проводится эстафета: первый ребёнок бежит, несёт тазик, ставит его и возвращается обратно; второй ребёнок бежит с ведром, выполняет имитацию переливания воды в тазик; затем бегут Бабка и Дед, садятся в тазы; третий ребёнок бежит с мылом, мылит; четвёртый бежит с мочалкой «шоркает»; пятый бежит с кувшином, обливает; шестой бежит, приносит веник и парит; седьмой прибегает и помогает встать Деду и Бабки; восьмой приносит полотенце и вытирает; девятый приносит халат, одевает; десятый поет чаем и приводит Бабку с Дедом.  Седьмое  задание. Петрушка: После бани волосы надо расчесать. Заплести косицу, с друзьями поболтать. Проводиться эстафета: один член команды добегает до определённого места, заплетает девочке косу, второй  - расплетает. После эстафеты Петрушка сидит уставший отдувается.  Ведущая. Ну что, Петрушка, устал? Петрушка. ОХ , устал напарился! Надо мне чайку попить наверное. Ведущая.    После бани чай очень полезен, особенно травяной.  Сейчас мы тебя душистым чаем напоим! По русской традиции – из самовара! Дети исполняют песню «Русский чай» (муз. и сл. А. Фролова.) Петрушка: Славно мы попарились и повеселились! Пора подводить итоги соревнований. Жюри  объявляют победителей, вручают им призы. Петрушка. Проигравших нынче нету-  Все равны ведь в бане! А теперь пора на чай – Русский с пирогами! Праздник заканчивается чаепитием в группах.  Спасибо за внимание!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совместной деятельности педагогов и детей подготовительной и старшей группы по формированию здорового образа жизни у детей.  «Банные посиделки»</dc:title>
  <dc:creator>BEST</dc:creator>
  <cp:lastModifiedBy>BEST</cp:lastModifiedBy>
  <cp:revision>10</cp:revision>
  <dcterms:created xsi:type="dcterms:W3CDTF">2016-04-14T01:29:14Z</dcterms:created>
  <dcterms:modified xsi:type="dcterms:W3CDTF">2016-04-14T10:10:17Z</dcterms:modified>
</cp:coreProperties>
</file>