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AD52-DD49-4914-B650-7739BDB49444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3E543-1EBC-4DC5-B8C7-613878FAA1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3E543-1EBC-4DC5-B8C7-613878FAA1D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54B1A-C362-43E1-B353-1B3E68264DFA}" type="datetimeFigureOut">
              <a:rPr lang="ru-RU" smtClean="0"/>
              <a:pPr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CF060-EDF0-4E6B-B0EF-AD80688DD0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«В гости к солнышку»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71560"/>
          </a:xfrm>
        </p:spPr>
        <p:txBody>
          <a:bodyPr>
            <a:noAutofit/>
          </a:bodyPr>
          <a:lstStyle/>
          <a:p>
            <a:r>
              <a:rPr lang="ru-RU" sz="1400" dirty="0" smtClean="0"/>
              <a:t>Занятие во 2 – ой младшей группе по физической культуре.</a:t>
            </a:r>
          </a:p>
          <a:p>
            <a:endParaRPr lang="ru-RU" sz="1400" dirty="0"/>
          </a:p>
          <a:p>
            <a:endParaRPr lang="ru-RU" sz="1400" dirty="0" smtClean="0"/>
          </a:p>
          <a:p>
            <a:r>
              <a:rPr lang="ru-RU" sz="1400" dirty="0" smtClean="0"/>
              <a:t>Автор конспекта  ННОД   Шмакова Т.И. инструктор по физической культуре высшей категории</a:t>
            </a:r>
          </a:p>
          <a:p>
            <a:r>
              <a:rPr lang="ru-RU" sz="1400" dirty="0" smtClean="0"/>
              <a:t>МКДОУ  </a:t>
            </a:r>
            <a:r>
              <a:rPr lang="ru-RU" sz="1400" dirty="0" err="1" smtClean="0"/>
              <a:t>д</a:t>
            </a:r>
            <a:r>
              <a:rPr lang="ru-RU" sz="1400" dirty="0" smtClean="0"/>
              <a:t>/сад «Берёзка» г. Каргат.</a:t>
            </a:r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Приоритетно образовательная область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физическое развитие.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создание условий для повышения у детей интереса к занятиям по физической культуре, используя нестандартное оборудование.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Задачи: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Физическое развитие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упражнять детей в беге и прыжках; в перешагивании через предметы;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подлезании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- развивать ловкость и координацию движений;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- побуждать к самостоятельным активным движениям;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- вызвать радость от выполняемых действий.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Речевое развитие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обогащение речевого словаря и понимание на слух текстов.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Художественно – эстетическое развитие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формирование эстетического отношения к окружающему миру, стимулирование сопереживания персонажам художественных произведений.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Предметно – развивающая пространственная среда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атрибут маски;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Оборудование для педагога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музыкальный центр, ноутбук;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Оборудование для детей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 косички, обручи, дуги.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                      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                                                                                   1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Вводная часть: ( мотивационно – подготовительный этап).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675169"/>
            <a:ext cx="642940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Ребята какое время года у нас наступило?                                                                                                      Ответ детей.  Весна.                                                                                                                                                Ребята, сегодня мы пойдём гулять в весенний лес. Вы согласны? Тогда в путь.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Рано утром солнце встало, в гости нас к себе позвало!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Направо! – ходьба обычная; на носках, а пятках. 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Бег: - врассыпную, друг за другом, в чередовании с ходьбой в колонне по одному.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Ребята, вот мы и пришли в лес и оказались на лесной  весенней полянке.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Упражнение на дыхание; мы так устали немножко встанем в круг и отдохнём.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ea typeface="Calibri"/>
                <a:cs typeface="Times New Roman"/>
              </a:rPr>
              <a:t>«К нам весна шагает быстрыми шагами, и сугробы тают под её ногами. Чёрные проталины на полях видны, видно очень тёплые ноги у весны.  </a:t>
            </a:r>
            <a:endParaRPr lang="ru-RU" sz="1200" dirty="0"/>
          </a:p>
        </p:txBody>
      </p:sp>
      <p:pic>
        <p:nvPicPr>
          <p:cNvPr id="1026" name="Picture 2" descr="C:\Users\PC\Desktop\Новая папка         фото                 (В гости к солнышку)\20190312_0932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929782" y="-10501410"/>
            <a:ext cx="932688" cy="1243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Основная часть: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357166"/>
          <a:ext cx="9144001" cy="6581585"/>
        </p:xfrm>
        <a:graphic>
          <a:graphicData uri="http://schemas.openxmlformats.org/drawingml/2006/table">
            <a:tbl>
              <a:tblPr/>
              <a:tblGrid>
                <a:gridCol w="102697"/>
                <a:gridCol w="8969897"/>
                <a:gridCol w="71407"/>
              </a:tblGrid>
              <a:tr h="635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48" marR="21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Встали на « проталинки» чтобы не намочить ног.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Сейчас мы познакомимся с жителями леса.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О.Р.У. (под музыку)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1. «Птичка»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И.п.: о.п. Поднять руки в стороны, вернуться в и.п. 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2. «Медведь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»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И.п.- Ноги чуть расставить, руки перед грудью. Поднимать поочередно ноги, согнутые в коленях.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3. «Лиса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»    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И.п.: о.п. руки перед грудью, выполнять повороты туловища вправо – влево.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4.»Сова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»      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latin typeface="Calibri"/>
                          <a:ea typeface="Calibri"/>
                          <a:cs typeface="Times New Roman"/>
                        </a:rPr>
                        <a:t>И.п.:о.п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, руки перед глазами, выполнять наклоны вперёд.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5.»Жучки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»    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И.п.: лёжа на животе, выполнять свободные движении руками и ногами.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6. «Зайки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»    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Выполнять прыжки в чередовании с приседаниями.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Ребята, что – то темно у нас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на полянке и скучно.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Где же солнышко? Давайте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Позовём «Солнышко, вёдрышко, выгляни в окошко,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Согрей, обогрей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Телят, ягнят.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Ещё маленьких ребят!»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Не слышит нас солнышко,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пойдёмте мы сами к солнышку в гости.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Живёт оно за лесом, за болотом, за горой.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О.В.Д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.              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Все готовы в гости к солнышку. Тогда в путь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Пойдём по тропинке лесной(ходьба друг за другом)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Перешагнём  через веточки, которые лежат у них на пути.( дети перешагивают через шнуры, лежащие на полу).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А на пути у нас болото,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Как мы его пройдём?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Ответы детей: перепрыгнем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с кочки на кочку.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(прыжки с обруча в обруч).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Под </a:t>
                      </a:r>
                      <a:r>
                        <a:rPr lang="ru-RU" sz="800" baseline="0" dirty="0" smtClean="0">
                          <a:latin typeface="Calibri"/>
                          <a:ea typeface="Calibri"/>
                          <a:cs typeface="Times New Roman"/>
                        </a:rPr>
                        <a:t> бревном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мы с вами проползём. (подлезают под дугами на четвереньках).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- Ну что все препятствия прошли, в гости к солнышку пришли. Посмотрите какое оно весёлое, яркое. А теперь пришла пора поиграть нам детвора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.               (слайд №</a:t>
                      </a:r>
                      <a:r>
                        <a:rPr lang="ru-RU" sz="8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10)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Отгадайте - </a:t>
                      </a:r>
                      <a:r>
                        <a:rPr lang="ru-RU" sz="800" dirty="0" err="1">
                          <a:latin typeface="Calibri"/>
                          <a:ea typeface="Calibri"/>
                          <a:cs typeface="Times New Roman"/>
                        </a:rPr>
                        <a:t>ка</a:t>
                      </a: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 загадку; «Хитрая плутовка ,рыжая головка ,хвост пушистый – краса!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А  зовут её …..(Лиса)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Ребята, лисичка хочет с       вами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поиграть.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Подвижная игра.          «Догони нас лиса»                            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«Лиса близко притаилась,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Лиса хвостиком укрылась,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Лиса носом повела,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 Разбегайтесь, кто куда.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(По окончании слов дети </a:t>
                      </a:r>
                      <a:r>
                        <a:rPr lang="ru-RU" sz="8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  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aseline="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                                                              3</a:t>
                      </a: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alibri"/>
                          <a:ea typeface="Calibri"/>
                          <a:cs typeface="Times New Roman"/>
                        </a:rPr>
                        <a:t>разбегаются врассыпную, инструктор их догоняет )</a:t>
                      </a:r>
                    </a:p>
                  </a:txBody>
                  <a:tcPr marL="21548" marR="21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548" marR="21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500042"/>
          <a:ext cx="8786874" cy="5786478"/>
        </p:xfrm>
        <a:graphic>
          <a:graphicData uri="http://schemas.openxmlformats.org/drawingml/2006/table">
            <a:tbl>
              <a:tblPr/>
              <a:tblGrid>
                <a:gridCol w="8786874"/>
              </a:tblGrid>
              <a:tr h="5786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 От лисы все убежали, по дорожке снова зашагали.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упр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ие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на дыхание).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Вдох через нос, выдох через рот.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А давайте мы с вами надуем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большой, пузырь и  лопнем его.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 Ребята, а где мы с вами сегодня побывали?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-А  к кому мы ходили в гости?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 С  какими жителями леса мы познакомились.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 Какие препятствия нам пришлось преодолеть.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 А кто к нам приходил с нами поиграть?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(Ответы детей)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- Ребята , вы Солнышку очень понравились и оно попросило вас, нарисовать его.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Ребята, а кого цвета – солнышко?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Оно грустное или весёлое?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А теперь повернулись друг за другом и спокойным шагом вернёмся в 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группу 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и нарисуем солнышко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.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Заключительная часть. (Рефлексивный этап).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840</Words>
  <Application>Microsoft Office PowerPoint</Application>
  <PresentationFormat>Экран (4:3)</PresentationFormat>
  <Paragraphs>110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«В гости к солнышку»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 гости к солнышку»</dc:title>
  <dc:creator>PC</dc:creator>
  <cp:lastModifiedBy>PC</cp:lastModifiedBy>
  <cp:revision>13</cp:revision>
  <dcterms:created xsi:type="dcterms:W3CDTF">2019-03-01T11:29:14Z</dcterms:created>
  <dcterms:modified xsi:type="dcterms:W3CDTF">2019-04-05T12:16:16Z</dcterms:modified>
</cp:coreProperties>
</file>